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comments/comment1.xml" ContentType="application/vnd.openxmlformats-officedocument.presentationml.comment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6"/>
  </p:notesMasterIdLst>
  <p:sldIdLst>
    <p:sldId id="256" r:id="rId2"/>
    <p:sldId id="282" r:id="rId3"/>
    <p:sldId id="834" r:id="rId4"/>
    <p:sldId id="831" r:id="rId5"/>
    <p:sldId id="815" r:id="rId6"/>
    <p:sldId id="832" r:id="rId7"/>
    <p:sldId id="835" r:id="rId8"/>
    <p:sldId id="833" r:id="rId9"/>
    <p:sldId id="817" r:id="rId10"/>
    <p:sldId id="602" r:id="rId11"/>
    <p:sldId id="273" r:id="rId12"/>
    <p:sldId id="274" r:id="rId13"/>
    <p:sldId id="275" r:id="rId14"/>
    <p:sldId id="276"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834"/>
            <p14:sldId id="831"/>
            <p14:sldId id="815"/>
            <p14:sldId id="832"/>
            <p14:sldId id="835"/>
            <p14:sldId id="833"/>
            <p14:sldId id="817"/>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ouglas Harder" initials="DH" lastIdx="3" clrIdx="0">
    <p:extLst>
      <p:ext uri="{19B8F6BF-5375-455C-9EA6-DF929625EA0E}">
        <p15:presenceInfo xmlns:p15="http://schemas.microsoft.com/office/powerpoint/2012/main" userId="2b8d8b750cb213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20" autoAdjust="0"/>
    <p:restoredTop sz="96447" autoAdjust="0"/>
  </p:normalViewPr>
  <p:slideViewPr>
    <p:cSldViewPr snapToGrid="0">
      <p:cViewPr varScale="1">
        <p:scale>
          <a:sx n="110" d="100"/>
          <a:sy n="110" d="100"/>
        </p:scale>
        <p:origin x="738" y="11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27T13:26:49.285" idx="3">
    <p:pos x="4090" y="1574"/>
    <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2021-07-27</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a:solidFill>
                  <a:schemeClr val="bg1"/>
                </a:solidFill>
                <a:latin typeface="Constantia" panose="02030602050306030303" pitchFamily="18" charset="0"/>
                <a:cs typeface="Arial" pitchFamily="34" charset="0"/>
              </a:rPr>
              <a:t>ne 112</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Linear algebra for nanotechnology engineering</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27384"/>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Finding the plane through three points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Finding the plane through three points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Finding the plane through three points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Finding the plane through three points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audio" Target="../media/media10.m4a"/><Relationship Id="rId2" Type="http://schemas.microsoft.com/office/2007/relationships/media" Target="../media/media10.m4a"/><Relationship Id="rId1" Type="http://schemas.openxmlformats.org/officeDocument/2006/relationships/tags" Target="../tags/tag8.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6.png"/><Relationship Id="rId2" Type="http://schemas.openxmlformats.org/officeDocument/2006/relationships/audio" Target="../media/media13.wav"/><Relationship Id="rId1" Type="http://schemas.microsoft.com/office/2007/relationships/media" Target="../media/media13.wav"/><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comments" Target="../comments/comment1.xml"/><Relationship Id="rId3" Type="http://schemas.openxmlformats.org/officeDocument/2006/relationships/audio" Target="../media/media3.m4a"/><Relationship Id="rId7" Type="http://schemas.openxmlformats.org/officeDocument/2006/relationships/image" Target="../media/image10.wmf"/><Relationship Id="rId12" Type="http://schemas.openxmlformats.org/officeDocument/2006/relationships/image" Target="../media/image8.png"/><Relationship Id="rId2" Type="http://schemas.microsoft.com/office/2007/relationships/media" Target="../media/media3.m4a"/><Relationship Id="rId1" Type="http://schemas.openxmlformats.org/officeDocument/2006/relationships/tags" Target="../tags/tag1.xml"/><Relationship Id="rId6" Type="http://schemas.openxmlformats.org/officeDocument/2006/relationships/oleObject" Target="../embeddings/oleObject1.bin"/><Relationship Id="rId11" Type="http://schemas.openxmlformats.org/officeDocument/2006/relationships/image" Target="../media/image12.wmf"/><Relationship Id="rId5" Type="http://schemas.openxmlformats.org/officeDocument/2006/relationships/image" Target="../media/image9.png"/><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image" Target="../media/image11.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5.bin"/><Relationship Id="rId13" Type="http://schemas.openxmlformats.org/officeDocument/2006/relationships/image" Target="../media/image12.wmf"/><Relationship Id="rId3" Type="http://schemas.openxmlformats.org/officeDocument/2006/relationships/audio" Target="../media/media4.m4a"/><Relationship Id="rId7" Type="http://schemas.openxmlformats.org/officeDocument/2006/relationships/image" Target="../media/image9.png"/><Relationship Id="rId12" Type="http://schemas.openxmlformats.org/officeDocument/2006/relationships/oleObject" Target="../embeddings/oleObject7.bin"/><Relationship Id="rId2" Type="http://schemas.microsoft.com/office/2007/relationships/media" Target="../media/media4.m4a"/><Relationship Id="rId1" Type="http://schemas.openxmlformats.org/officeDocument/2006/relationships/tags" Target="../tags/tag2.xml"/><Relationship Id="rId6" Type="http://schemas.openxmlformats.org/officeDocument/2006/relationships/image" Target="../media/image13.wmf"/><Relationship Id="rId11" Type="http://schemas.openxmlformats.org/officeDocument/2006/relationships/image" Target="../media/image11.wmf"/><Relationship Id="rId5" Type="http://schemas.openxmlformats.org/officeDocument/2006/relationships/oleObject" Target="../embeddings/oleObject4.bin"/><Relationship Id="rId10" Type="http://schemas.openxmlformats.org/officeDocument/2006/relationships/oleObject" Target="../embeddings/oleObject6.bin"/><Relationship Id="rId4" Type="http://schemas.openxmlformats.org/officeDocument/2006/relationships/slideLayout" Target="../slideLayouts/slideLayout2.xml"/><Relationship Id="rId9" Type="http://schemas.openxmlformats.org/officeDocument/2006/relationships/image" Target="../media/image10.wmf"/><Relationship Id="rId14" Type="http://schemas.openxmlformats.org/officeDocument/2006/relationships/image" Target="../media/image8.png"/></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13" Type="http://schemas.openxmlformats.org/officeDocument/2006/relationships/image" Target="../media/image11.wmf"/><Relationship Id="rId3" Type="http://schemas.openxmlformats.org/officeDocument/2006/relationships/audio" Target="../media/media5.m4a"/><Relationship Id="rId7" Type="http://schemas.openxmlformats.org/officeDocument/2006/relationships/oleObject" Target="../embeddings/oleObject9.bin"/><Relationship Id="rId12" Type="http://schemas.openxmlformats.org/officeDocument/2006/relationships/oleObject" Target="../embeddings/oleObject11.bin"/><Relationship Id="rId2" Type="http://schemas.microsoft.com/office/2007/relationships/media" Target="../media/media5.m4a"/><Relationship Id="rId16" Type="http://schemas.openxmlformats.org/officeDocument/2006/relationships/image" Target="../media/image8.png"/><Relationship Id="rId1" Type="http://schemas.openxmlformats.org/officeDocument/2006/relationships/tags" Target="../tags/tag3.xml"/><Relationship Id="rId6" Type="http://schemas.openxmlformats.org/officeDocument/2006/relationships/image" Target="../media/image14.wmf"/><Relationship Id="rId11" Type="http://schemas.openxmlformats.org/officeDocument/2006/relationships/image" Target="../media/image10.wmf"/><Relationship Id="rId5" Type="http://schemas.openxmlformats.org/officeDocument/2006/relationships/oleObject" Target="../embeddings/oleObject8.bin"/><Relationship Id="rId15" Type="http://schemas.openxmlformats.org/officeDocument/2006/relationships/image" Target="../media/image12.wmf"/><Relationship Id="rId10" Type="http://schemas.openxmlformats.org/officeDocument/2006/relationships/oleObject" Target="../embeddings/oleObject10.bin"/><Relationship Id="rId4" Type="http://schemas.openxmlformats.org/officeDocument/2006/relationships/slideLayout" Target="../slideLayouts/slideLayout2.xml"/><Relationship Id="rId9" Type="http://schemas.openxmlformats.org/officeDocument/2006/relationships/image" Target="../media/image9.png"/><Relationship Id="rId14" Type="http://schemas.openxmlformats.org/officeDocument/2006/relationships/oleObject" Target="../embeddings/oleObject12.bin"/></Relationships>
</file>

<file path=ppt/slides/_rels/slide6.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image" Target="../media/image15.wmf"/><Relationship Id="rId18" Type="http://schemas.openxmlformats.org/officeDocument/2006/relationships/image" Target="../media/image11.wmf"/><Relationship Id="rId3" Type="http://schemas.openxmlformats.org/officeDocument/2006/relationships/audio" Target="../media/media6.m4a"/><Relationship Id="rId21" Type="http://schemas.openxmlformats.org/officeDocument/2006/relationships/oleObject" Target="../embeddings/oleObject21.bin"/><Relationship Id="rId7" Type="http://schemas.openxmlformats.org/officeDocument/2006/relationships/oleObject" Target="../embeddings/oleObject14.bin"/><Relationship Id="rId12" Type="http://schemas.openxmlformats.org/officeDocument/2006/relationships/oleObject" Target="../embeddings/oleObject17.bin"/><Relationship Id="rId17" Type="http://schemas.openxmlformats.org/officeDocument/2006/relationships/oleObject" Target="../embeddings/oleObject19.bin"/><Relationship Id="rId2" Type="http://schemas.microsoft.com/office/2007/relationships/media" Target="../media/media6.m4a"/><Relationship Id="rId16" Type="http://schemas.openxmlformats.org/officeDocument/2006/relationships/image" Target="../media/image10.wmf"/><Relationship Id="rId20" Type="http://schemas.openxmlformats.org/officeDocument/2006/relationships/image" Target="../media/image12.wmf"/><Relationship Id="rId1" Type="http://schemas.openxmlformats.org/officeDocument/2006/relationships/tags" Target="../tags/tag4.xml"/><Relationship Id="rId6" Type="http://schemas.openxmlformats.org/officeDocument/2006/relationships/image" Target="../media/image14.wmf"/><Relationship Id="rId11" Type="http://schemas.openxmlformats.org/officeDocument/2006/relationships/image" Target="../media/image17.wmf"/><Relationship Id="rId5" Type="http://schemas.openxmlformats.org/officeDocument/2006/relationships/oleObject" Target="../embeddings/oleObject13.bin"/><Relationship Id="rId15" Type="http://schemas.openxmlformats.org/officeDocument/2006/relationships/oleObject" Target="../embeddings/oleObject18.bin"/><Relationship Id="rId10" Type="http://schemas.openxmlformats.org/officeDocument/2006/relationships/oleObject" Target="../embeddings/oleObject16.bin"/><Relationship Id="rId19" Type="http://schemas.openxmlformats.org/officeDocument/2006/relationships/oleObject" Target="../embeddings/oleObject20.bin"/><Relationship Id="rId4" Type="http://schemas.openxmlformats.org/officeDocument/2006/relationships/slideLayout" Target="../slideLayouts/slideLayout2.xml"/><Relationship Id="rId9" Type="http://schemas.openxmlformats.org/officeDocument/2006/relationships/oleObject" Target="../embeddings/oleObject15.bin"/><Relationship Id="rId14" Type="http://schemas.openxmlformats.org/officeDocument/2006/relationships/image" Target="../media/image9.png"/><Relationship Id="rId22"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23.bin"/><Relationship Id="rId13" Type="http://schemas.openxmlformats.org/officeDocument/2006/relationships/image" Target="../media/image10.wmf"/><Relationship Id="rId18" Type="http://schemas.openxmlformats.org/officeDocument/2006/relationships/oleObject" Target="../embeddings/oleObject28.bin"/><Relationship Id="rId3" Type="http://schemas.openxmlformats.org/officeDocument/2006/relationships/audio" Target="../media/media7.m4a"/><Relationship Id="rId21" Type="http://schemas.openxmlformats.org/officeDocument/2006/relationships/image" Target="../media/image20.wmf"/><Relationship Id="rId7" Type="http://schemas.openxmlformats.org/officeDocument/2006/relationships/image" Target="../media/image18.wmf"/><Relationship Id="rId12" Type="http://schemas.openxmlformats.org/officeDocument/2006/relationships/oleObject" Target="../embeddings/oleObject25.bin"/><Relationship Id="rId17" Type="http://schemas.openxmlformats.org/officeDocument/2006/relationships/image" Target="../media/image12.wmf"/><Relationship Id="rId2" Type="http://schemas.microsoft.com/office/2007/relationships/media" Target="../media/media7.m4a"/><Relationship Id="rId16" Type="http://schemas.openxmlformats.org/officeDocument/2006/relationships/oleObject" Target="../embeddings/oleObject27.bin"/><Relationship Id="rId20" Type="http://schemas.openxmlformats.org/officeDocument/2006/relationships/oleObject" Target="../embeddings/oleObject29.bin"/><Relationship Id="rId1" Type="http://schemas.openxmlformats.org/officeDocument/2006/relationships/tags" Target="../tags/tag5.xml"/><Relationship Id="rId6" Type="http://schemas.openxmlformats.org/officeDocument/2006/relationships/oleObject" Target="../embeddings/oleObject22.bin"/><Relationship Id="rId11" Type="http://schemas.openxmlformats.org/officeDocument/2006/relationships/image" Target="../media/image16.wmf"/><Relationship Id="rId24" Type="http://schemas.openxmlformats.org/officeDocument/2006/relationships/image" Target="../media/image8.png"/><Relationship Id="rId5" Type="http://schemas.openxmlformats.org/officeDocument/2006/relationships/image" Target="../media/image9.png"/><Relationship Id="rId15" Type="http://schemas.openxmlformats.org/officeDocument/2006/relationships/image" Target="../media/image11.wmf"/><Relationship Id="rId23" Type="http://schemas.openxmlformats.org/officeDocument/2006/relationships/image" Target="../media/image21.wmf"/><Relationship Id="rId10" Type="http://schemas.openxmlformats.org/officeDocument/2006/relationships/oleObject" Target="../embeddings/oleObject24.bin"/><Relationship Id="rId19" Type="http://schemas.openxmlformats.org/officeDocument/2006/relationships/image" Target="../media/image17.wmf"/><Relationship Id="rId4" Type="http://schemas.openxmlformats.org/officeDocument/2006/relationships/slideLayout" Target="../slideLayouts/slideLayout2.xml"/><Relationship Id="rId9" Type="http://schemas.openxmlformats.org/officeDocument/2006/relationships/image" Target="../media/image19.wmf"/><Relationship Id="rId14" Type="http://schemas.openxmlformats.org/officeDocument/2006/relationships/oleObject" Target="../embeddings/oleObject26.bin"/><Relationship Id="rId22" Type="http://schemas.openxmlformats.org/officeDocument/2006/relationships/oleObject" Target="../embeddings/oleObject30.bin"/></Relationships>
</file>

<file path=ppt/slides/_rels/slide8.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audio" Target="../media/media8.m4a"/><Relationship Id="rId7" Type="http://schemas.openxmlformats.org/officeDocument/2006/relationships/oleObject" Target="../embeddings/oleObject32.bin"/><Relationship Id="rId2" Type="http://schemas.microsoft.com/office/2007/relationships/media" Target="../media/media8.m4a"/><Relationship Id="rId1" Type="http://schemas.openxmlformats.org/officeDocument/2006/relationships/tags" Target="../tags/tag6.xml"/><Relationship Id="rId6" Type="http://schemas.openxmlformats.org/officeDocument/2006/relationships/image" Target="../media/image22.wmf"/><Relationship Id="rId5" Type="http://schemas.openxmlformats.org/officeDocument/2006/relationships/oleObject" Target="../embeddings/oleObject31.bin"/><Relationship Id="rId4" Type="http://schemas.openxmlformats.org/officeDocument/2006/relationships/slideLayout" Target="../slideLayouts/slideLayout2.xml"/><Relationship Id="rId9" Type="http://schemas.openxmlformats.org/officeDocument/2006/relationships/image" Target="../media/image8.png"/></Relationships>
</file>

<file path=ppt/slides/_rels/slide9.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audio" Target="../media/media9.m4a"/><Relationship Id="rId7" Type="http://schemas.openxmlformats.org/officeDocument/2006/relationships/oleObject" Target="../embeddings/oleObject34.bin"/><Relationship Id="rId2" Type="http://schemas.microsoft.com/office/2007/relationships/media" Target="../media/media9.m4a"/><Relationship Id="rId1" Type="http://schemas.openxmlformats.org/officeDocument/2006/relationships/tags" Target="../tags/tag7.xml"/><Relationship Id="rId6" Type="http://schemas.openxmlformats.org/officeDocument/2006/relationships/image" Target="../media/image24.wmf"/><Relationship Id="rId5" Type="http://schemas.openxmlformats.org/officeDocument/2006/relationships/oleObject" Target="../embeddings/oleObject33.bin"/><Relationship Id="rId4" Type="http://schemas.openxmlformats.org/officeDocument/2006/relationships/slideLayout" Target="../slideLayouts/slideLayout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7.7 Finding the plane</a:t>
            </a:r>
            <a:br>
              <a:rPr lang="en-US" dirty="0"/>
            </a:br>
            <a:r>
              <a:rPr lang="en-US" dirty="0"/>
              <a:t>through three points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4" name="Audio 3">
            <a:hlinkClick r:id="" action="ppaction://media"/>
            <a:extLst>
              <a:ext uri="{FF2B5EF4-FFF2-40B4-BE49-F238E27FC236}">
                <a16:creationId xmlns:a16="http://schemas.microsoft.com/office/drawing/2014/main" id="{6B8C377F-A62F-428E-8732-A39A7E65592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0460"/>
    </mc:Choice>
    <mc:Fallback xmlns="">
      <p:transition spd="slow" advTm="104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Following this topic, you now</a:t>
            </a:r>
          </a:p>
          <a:p>
            <a:pPr lvl="1"/>
            <a:r>
              <a:rPr lang="en-US" dirty="0"/>
              <a:t>Know how to find a plane passing through three points</a:t>
            </a:r>
          </a:p>
          <a:p>
            <a:pPr lvl="1"/>
            <a:r>
              <a:rPr lang="en-US" dirty="0"/>
              <a:t>Understand that while three points may not be exactly collinear,</a:t>
            </a:r>
            <a:br>
              <a:rPr lang="en-US" dirty="0"/>
            </a:br>
            <a:r>
              <a:rPr lang="en-US" dirty="0"/>
              <a:t>	they may be very close to being collinear</a:t>
            </a:r>
          </a:p>
          <a:p>
            <a:pPr marL="914400" lvl="2" indent="0">
              <a:buNone/>
            </a:pPr>
            <a:endParaRPr lang="en-US"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5" name="Audio 4">
            <a:hlinkClick r:id="" action="ppaction://media"/>
            <a:extLst>
              <a:ext uri="{FF2B5EF4-FFF2-40B4-BE49-F238E27FC236}">
                <a16:creationId xmlns:a16="http://schemas.microsoft.com/office/drawing/2014/main" id="{57E9D55C-82EA-4217-A7F9-EA0376DCC1AA}"/>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mc:Choice xmlns:p14="http://schemas.microsoft.com/office/powerpoint/2010/main" Requires="p14">
      <p:transition spd="slow" p14:dur="2000" advTm="39950"/>
    </mc:Choice>
    <mc:Fallback>
      <p:transition spd="slow" advTm="399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https://en.wikipedia.org/wiki/Plane_(geometry)</a:t>
            </a:r>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11</a:t>
            </a:fld>
            <a:endParaRPr lang="en-CA"/>
          </a:p>
        </p:txBody>
      </p:sp>
      <p:pic>
        <p:nvPicPr>
          <p:cNvPr id="7" name="Audio 6">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2462"/>
    </mc:Choice>
    <mc:Fallback xmlns="">
      <p:transition spd="slow" advTm="246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12</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86"/>
    </mc:Choice>
    <mc:Fallback xmlns="">
      <p:transition spd="slow" advTm="18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13</a:t>
            </a:fld>
            <a:endParaRPr lang="en-CA"/>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577"/>
    </mc:Choice>
    <mc:Fallback xmlns="">
      <p:transition spd="slow" advTm="15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a:t>ne</a:t>
            </a:r>
            <a:r>
              <a:rPr lang="en-CA" dirty="0"/>
              <a:t> 112 </a:t>
            </a:r>
            <a:r>
              <a:rPr lang="en-CA" i="1" dirty="0"/>
              <a:t>Linear algebra for nanotechnology engineering</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14</a:t>
            </a:fld>
            <a:endParaRPr lang="en-CA"/>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2766"/>
    </mc:Choice>
    <mc:Fallback xmlns="">
      <p:transition spd="slow" advTm="276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8382000" cy="4525963"/>
          </a:xfrm>
        </p:spPr>
        <p:txBody>
          <a:bodyPr/>
          <a:lstStyle/>
          <a:p>
            <a:r>
              <a:rPr lang="en-US" dirty="0"/>
              <a:t>In this topic, we will</a:t>
            </a:r>
          </a:p>
          <a:p>
            <a:pPr lvl="1"/>
            <a:r>
              <a:rPr lang="en-US" dirty="0"/>
              <a:t>Describe how to find a vector representation of a plane</a:t>
            </a:r>
            <a:br>
              <a:rPr lang="en-US" dirty="0"/>
            </a:br>
            <a:r>
              <a:rPr lang="en-US" dirty="0"/>
              <a:t>passing through three non-collinear points</a:t>
            </a:r>
          </a:p>
          <a:p>
            <a:pPr lvl="1"/>
            <a:r>
              <a:rPr lang="en-US" dirty="0"/>
              <a:t>Discuss issues related to the three points being essentially</a:t>
            </a:r>
            <a:br>
              <a:rPr lang="en-US" dirty="0"/>
            </a:br>
            <a:r>
              <a:rPr lang="en-US" dirty="0"/>
              <a:t>collinear</a:t>
            </a:r>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5" name="Audio 4">
            <a:hlinkClick r:id="" action="ppaction://media"/>
            <a:extLst>
              <a:ext uri="{FF2B5EF4-FFF2-40B4-BE49-F238E27FC236}">
                <a16:creationId xmlns:a16="http://schemas.microsoft.com/office/drawing/2014/main" id="{41FA3C25-23CA-4AC5-850B-C68FFFEE4475}"/>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23418"/>
    </mc:Choice>
    <mc:Fallback xmlns="">
      <p:transition spd="slow" advTm="234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plane through three points</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In </a:t>
            </a:r>
            <a:r>
              <a:rPr lang="en-US" b="1" dirty="0">
                <a:latin typeface="Times New Roman" panose="02020603050405020304" pitchFamily="18" charset="0"/>
              </a:rPr>
              <a:t>R</a:t>
            </a:r>
            <a:r>
              <a:rPr lang="en-US" baseline="30000" dirty="0">
                <a:latin typeface="Times New Roman" panose="02020603050405020304" pitchFamily="18" charset="0"/>
              </a:rPr>
              <a:t>3</a:t>
            </a:r>
            <a:r>
              <a:rPr lang="en-US" dirty="0"/>
              <a:t>, three points may be collinear or not</a:t>
            </a:r>
          </a:p>
          <a:p>
            <a:pPr lvl="1"/>
            <a:r>
              <a:rPr lang="en-US" dirty="0"/>
              <a:t>If they are collinear, they define a line in 3-space</a:t>
            </a:r>
          </a:p>
          <a:p>
            <a:pPr lvl="1"/>
            <a:r>
              <a:rPr lang="en-US" dirty="0"/>
              <a:t>If they are not collinear, they define a plane</a:t>
            </a:r>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a:p>
        </p:txBody>
      </p:sp>
      <p:pic>
        <p:nvPicPr>
          <p:cNvPr id="10" name="Picture 3" descr="C:\Users\Douglas\Desktop\v1.png">
            <a:extLst>
              <a:ext uri="{FF2B5EF4-FFF2-40B4-BE49-F238E27FC236}">
                <a16:creationId xmlns:a16="http://schemas.microsoft.com/office/drawing/2014/main" id="{FE91B959-A916-4626-BFDF-1DEC115A2E6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530" y="3073902"/>
            <a:ext cx="2798070" cy="3479298"/>
          </a:xfrm>
          <a:prstGeom prst="rect">
            <a:avLst/>
          </a:prstGeom>
          <a:noFill/>
          <a:extLst>
            <a:ext uri="{909E8E84-426E-40DD-AFC4-6F175D3DCCD1}">
              <a14:hiddenFill xmlns:a14="http://schemas.microsoft.com/office/drawing/2010/main">
                <a:solidFill>
                  <a:srgbClr val="FFFFFF"/>
                </a:solidFill>
              </a14:hiddenFill>
            </a:ext>
          </a:extLst>
        </p:spPr>
      </p:pic>
      <p:sp>
        <p:nvSpPr>
          <p:cNvPr id="17" name="Parallelogram 16">
            <a:extLst>
              <a:ext uri="{FF2B5EF4-FFF2-40B4-BE49-F238E27FC236}">
                <a16:creationId xmlns:a16="http://schemas.microsoft.com/office/drawing/2014/main" id="{80CA69F9-BA77-4043-942D-1CF223BC0FB8}"/>
              </a:ext>
            </a:extLst>
          </p:cNvPr>
          <p:cNvSpPr/>
          <p:nvPr/>
        </p:nvSpPr>
        <p:spPr>
          <a:xfrm rot="1371278">
            <a:off x="2733839" y="2620779"/>
            <a:ext cx="3674025" cy="2587991"/>
          </a:xfrm>
          <a:prstGeom prst="parallelogram">
            <a:avLst>
              <a:gd name="adj" fmla="val 6252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a:extLst>
              <a:ext uri="{FF2B5EF4-FFF2-40B4-BE49-F238E27FC236}">
                <a16:creationId xmlns:a16="http://schemas.microsoft.com/office/drawing/2014/main" id="{1A909FE3-A5BD-4F96-BC34-F00D5C631F0D}"/>
              </a:ext>
            </a:extLst>
          </p:cNvPr>
          <p:cNvGraphicFramePr>
            <a:graphicFrameLocks noChangeAspect="1"/>
          </p:cNvGraphicFramePr>
          <p:nvPr/>
        </p:nvGraphicFramePr>
        <p:xfrm>
          <a:off x="3584621" y="3200400"/>
          <a:ext cx="366712" cy="457200"/>
        </p:xfrm>
        <a:graphic>
          <a:graphicData uri="http://schemas.openxmlformats.org/presentationml/2006/ole">
            <mc:AlternateContent xmlns:mc="http://schemas.openxmlformats.org/markup-compatibility/2006">
              <mc:Choice xmlns:v="urn:schemas-microsoft-com:vml" Requires="v">
                <p:oleObj name="Equation" r:id="rId6" imgW="152280" imgH="190440" progId="Equation.DSMT4">
                  <p:embed/>
                </p:oleObj>
              </mc:Choice>
              <mc:Fallback>
                <p:oleObj name="Equation" r:id="rId6" imgW="152280" imgH="190440" progId="Equation.DSMT4">
                  <p:embed/>
                  <p:pic>
                    <p:nvPicPr>
                      <p:cNvPr id="11" name="Object 10">
                        <a:extLst>
                          <a:ext uri="{FF2B5EF4-FFF2-40B4-BE49-F238E27FC236}">
                            <a16:creationId xmlns:a16="http://schemas.microsoft.com/office/drawing/2014/main" id="{1A909FE3-A5BD-4F96-BC34-F00D5C631F0D}"/>
                          </a:ext>
                        </a:extLst>
                      </p:cNvPr>
                      <p:cNvPicPr/>
                      <p:nvPr/>
                    </p:nvPicPr>
                    <p:blipFill>
                      <a:blip r:embed="rId7"/>
                      <a:stretch>
                        <a:fillRect/>
                      </a:stretch>
                    </p:blipFill>
                    <p:spPr>
                      <a:xfrm>
                        <a:off x="3584621" y="3200400"/>
                        <a:ext cx="366712" cy="457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F8FD870-4D9D-49FE-8732-D0208B7413DE}"/>
              </a:ext>
            </a:extLst>
          </p:cNvPr>
          <p:cNvGraphicFramePr>
            <a:graphicFrameLocks noChangeAspect="1"/>
          </p:cNvGraphicFramePr>
          <p:nvPr/>
        </p:nvGraphicFramePr>
        <p:xfrm>
          <a:off x="5246688" y="3457575"/>
          <a:ext cx="396875" cy="457200"/>
        </p:xfrm>
        <a:graphic>
          <a:graphicData uri="http://schemas.openxmlformats.org/presentationml/2006/ole">
            <mc:AlternateContent xmlns:mc="http://schemas.openxmlformats.org/markup-compatibility/2006">
              <mc:Choice xmlns:v="urn:schemas-microsoft-com:vml" Requires="v">
                <p:oleObj name="Equation" r:id="rId8" imgW="164880" imgH="190440" progId="Equation.DSMT4">
                  <p:embed/>
                </p:oleObj>
              </mc:Choice>
              <mc:Fallback>
                <p:oleObj name="Equation" r:id="rId8" imgW="164880" imgH="190440" progId="Equation.DSMT4">
                  <p:embed/>
                  <p:pic>
                    <p:nvPicPr>
                      <p:cNvPr id="13" name="Object 12">
                        <a:extLst>
                          <a:ext uri="{FF2B5EF4-FFF2-40B4-BE49-F238E27FC236}">
                            <a16:creationId xmlns:a16="http://schemas.microsoft.com/office/drawing/2014/main" id="{9F8FD870-4D9D-49FE-8732-D0208B7413DE}"/>
                          </a:ext>
                        </a:extLst>
                      </p:cNvPr>
                      <p:cNvPicPr/>
                      <p:nvPr/>
                    </p:nvPicPr>
                    <p:blipFill>
                      <a:blip r:embed="rId9"/>
                      <a:stretch>
                        <a:fillRect/>
                      </a:stretch>
                    </p:blipFill>
                    <p:spPr>
                      <a:xfrm>
                        <a:off x="5246688" y="3457575"/>
                        <a:ext cx="396875" cy="457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EE604BE-B972-4758-805E-F2607A0707E1}"/>
              </a:ext>
            </a:extLst>
          </p:cNvPr>
          <p:cNvGraphicFramePr>
            <a:graphicFrameLocks noChangeAspect="1"/>
          </p:cNvGraphicFramePr>
          <p:nvPr/>
        </p:nvGraphicFramePr>
        <p:xfrm>
          <a:off x="4845050" y="4079875"/>
          <a:ext cx="366713" cy="457200"/>
        </p:xfrm>
        <a:graphic>
          <a:graphicData uri="http://schemas.openxmlformats.org/presentationml/2006/ole">
            <mc:AlternateContent xmlns:mc="http://schemas.openxmlformats.org/markup-compatibility/2006">
              <mc:Choice xmlns:v="urn:schemas-microsoft-com:vml" Requires="v">
                <p:oleObj name="Equation" r:id="rId10" imgW="152280" imgH="190440" progId="Equation.DSMT4">
                  <p:embed/>
                </p:oleObj>
              </mc:Choice>
              <mc:Fallback>
                <p:oleObj name="Equation" r:id="rId10" imgW="152280" imgH="190440" progId="Equation.DSMT4">
                  <p:embed/>
                  <p:pic>
                    <p:nvPicPr>
                      <p:cNvPr id="14" name="Object 13">
                        <a:extLst>
                          <a:ext uri="{FF2B5EF4-FFF2-40B4-BE49-F238E27FC236}">
                            <a16:creationId xmlns:a16="http://schemas.microsoft.com/office/drawing/2014/main" id="{BEE604BE-B972-4758-805E-F2607A0707E1}"/>
                          </a:ext>
                        </a:extLst>
                      </p:cNvPr>
                      <p:cNvPicPr/>
                      <p:nvPr/>
                    </p:nvPicPr>
                    <p:blipFill>
                      <a:blip r:embed="rId11"/>
                      <a:stretch>
                        <a:fillRect/>
                      </a:stretch>
                    </p:blipFill>
                    <p:spPr>
                      <a:xfrm>
                        <a:off x="4845050" y="4079875"/>
                        <a:ext cx="366713" cy="457200"/>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068F497A-558A-40EF-8F50-647A0DBBCEA2}"/>
              </a:ext>
            </a:extLst>
          </p:cNvPr>
          <p:cNvSpPr/>
          <p:nvPr/>
        </p:nvSpPr>
        <p:spPr>
          <a:xfrm>
            <a:off x="3941900" y="34575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E0F569A-6A08-4273-B631-2BCD47A8D53F}"/>
              </a:ext>
            </a:extLst>
          </p:cNvPr>
          <p:cNvSpPr/>
          <p:nvPr/>
        </p:nvSpPr>
        <p:spPr>
          <a:xfrm>
            <a:off x="5211763" y="37717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D81E05-16A7-43CE-96F5-ED37030713D6}"/>
              </a:ext>
            </a:extLst>
          </p:cNvPr>
          <p:cNvSpPr/>
          <p:nvPr/>
        </p:nvSpPr>
        <p:spPr>
          <a:xfrm>
            <a:off x="4785179" y="42627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8843151E-8394-4A8C-ABCD-0E1313807855}"/>
              </a:ext>
            </a:extLst>
          </p:cNvPr>
          <p:cNvSpPr/>
          <p:nvPr/>
        </p:nvSpPr>
        <p:spPr>
          <a:xfrm rot="15133947">
            <a:off x="3971382" y="348134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81C29019-5446-4296-9B96-175310E62AE1}"/>
              </a:ext>
            </a:extLst>
          </p:cNvPr>
          <p:cNvSpPr/>
          <p:nvPr/>
        </p:nvSpPr>
        <p:spPr>
          <a:xfrm rot="15133947">
            <a:off x="4814191" y="428439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9E20ECB9-F131-4067-9A8B-D770A8170AEF}"/>
              </a:ext>
            </a:extLst>
          </p:cNvPr>
          <p:cNvSpPr/>
          <p:nvPr/>
        </p:nvSpPr>
        <p:spPr>
          <a:xfrm rot="15133947">
            <a:off x="5240671" y="3792823"/>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udio 4">
            <a:hlinkClick r:id="" action="ppaction://media"/>
            <a:extLst>
              <a:ext uri="{FF2B5EF4-FFF2-40B4-BE49-F238E27FC236}">
                <a16:creationId xmlns:a16="http://schemas.microsoft.com/office/drawing/2014/main" id="{FA639586-8221-46FC-9370-453A7E239979}"/>
              </a:ext>
            </a:extLst>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02639296"/>
      </p:ext>
    </p:extLst>
  </p:cSld>
  <p:clrMapOvr>
    <a:masterClrMapping/>
  </p:clrMapOvr>
  <mc:AlternateContent xmlns:mc="http://schemas.openxmlformats.org/markup-compatibility/2006">
    <mc:Choice xmlns:p14="http://schemas.microsoft.com/office/powerpoint/2010/main" Requires="p14">
      <p:transition spd="slow" p14:dur="2000" advTm="30454"/>
    </mc:Choice>
    <mc:Fallback>
      <p:transition spd="slow" advTm="3045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5"/>
                </p:tgtEl>
              </p:cMediaNode>
            </p:audio>
          </p:childTnLst>
        </p:cTn>
      </p:par>
    </p:tnLst>
    <p:bldLst>
      <p:bldP spid="17" grpId="0" animBg="1"/>
      <p:bldP spid="21" grpId="0" animBg="1"/>
      <p:bldP spid="22" grpId="0" animBg="1"/>
      <p:bldP spid="2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Arrow Connector 35">
            <a:extLst>
              <a:ext uri="{FF2B5EF4-FFF2-40B4-BE49-F238E27FC236}">
                <a16:creationId xmlns:a16="http://schemas.microsoft.com/office/drawing/2014/main" id="{93F7BDF5-556A-4BAF-9CE2-2DF83FAB564E}"/>
              </a:ext>
            </a:extLst>
          </p:cNvPr>
          <p:cNvCxnSpPr>
            <a:cxnSpLocks/>
          </p:cNvCxnSpPr>
          <p:nvPr/>
        </p:nvCxnSpPr>
        <p:spPr>
          <a:xfrm flipH="1" flipV="1">
            <a:off x="3344022" y="4588658"/>
            <a:ext cx="1195755" cy="2995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0D5D912-DCAF-4992-B37C-31D9A55BE383}"/>
              </a:ext>
            </a:extLst>
          </p:cNvPr>
          <p:cNvCxnSpPr>
            <a:cxnSpLocks/>
          </p:cNvCxnSpPr>
          <p:nvPr/>
        </p:nvCxnSpPr>
        <p:spPr>
          <a:xfrm flipV="1">
            <a:off x="4526752" y="4449221"/>
            <a:ext cx="363268" cy="4257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42E861E8-58CC-4391-995A-18355BEE3221}"/>
              </a:ext>
            </a:extLst>
          </p:cNvPr>
          <p:cNvCxnSpPr>
            <a:cxnSpLocks/>
          </p:cNvCxnSpPr>
          <p:nvPr/>
        </p:nvCxnSpPr>
        <p:spPr>
          <a:xfrm>
            <a:off x="4519701" y="4881578"/>
            <a:ext cx="785757" cy="7487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 plane through three points</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Suppose we have three non-collinear vectors </a:t>
            </a:r>
            <a:r>
              <a:rPr lang="en-US" b="1" dirty="0"/>
              <a:t>u</a:t>
            </a:r>
            <a:r>
              <a:rPr lang="en-US" baseline="-25000" dirty="0"/>
              <a:t>1</a:t>
            </a:r>
            <a:r>
              <a:rPr lang="en-US" dirty="0"/>
              <a:t>, </a:t>
            </a:r>
            <a:r>
              <a:rPr lang="en-US" b="1" dirty="0"/>
              <a:t>u</a:t>
            </a:r>
            <a:r>
              <a:rPr lang="en-US" baseline="-25000" dirty="0"/>
              <a:t>2</a:t>
            </a:r>
            <a:r>
              <a:rPr lang="en-US" dirty="0"/>
              <a:t> and </a:t>
            </a:r>
            <a:r>
              <a:rPr lang="en-US" b="1" dirty="0"/>
              <a:t>u</a:t>
            </a:r>
            <a:r>
              <a:rPr lang="en-US" baseline="-25000" dirty="0"/>
              <a:t>3</a:t>
            </a:r>
            <a:endParaRPr lang="en-US" dirty="0"/>
          </a:p>
          <a:p>
            <a:pPr lvl="1"/>
            <a:r>
              <a:rPr lang="en-US" dirty="0"/>
              <a:t>Define</a:t>
            </a:r>
          </a:p>
          <a:p>
            <a:pPr lvl="1"/>
            <a:endParaRPr lang="en-US" dirty="0"/>
          </a:p>
          <a:p>
            <a:pPr lvl="1"/>
            <a:endParaRPr lang="en-US" dirty="0"/>
          </a:p>
          <a:p>
            <a:pPr lvl="1"/>
            <a:endParaRPr lang="en-US" dirty="0"/>
          </a:p>
          <a:p>
            <a:pPr lvl="1"/>
            <a:endParaRPr lang="en-US" dirty="0"/>
          </a:p>
          <a:p>
            <a:pPr lvl="1"/>
            <a:endParaRPr lang="en-US"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a:p>
        </p:txBody>
      </p:sp>
      <p:graphicFrame>
        <p:nvGraphicFramePr>
          <p:cNvPr id="8" name="Object 7">
            <a:extLst>
              <a:ext uri="{FF2B5EF4-FFF2-40B4-BE49-F238E27FC236}">
                <a16:creationId xmlns:a16="http://schemas.microsoft.com/office/drawing/2014/main" id="{DD666BA3-B1B4-4767-98FB-1A9D637327EC}"/>
              </a:ext>
            </a:extLst>
          </p:cNvPr>
          <p:cNvGraphicFramePr>
            <a:graphicFrameLocks noChangeAspect="1"/>
          </p:cNvGraphicFramePr>
          <p:nvPr>
            <p:extLst>
              <p:ext uri="{D42A27DB-BD31-4B8C-83A1-F6EECF244321}">
                <p14:modId xmlns:p14="http://schemas.microsoft.com/office/powerpoint/2010/main" val="3034709543"/>
              </p:ext>
            </p:extLst>
          </p:nvPr>
        </p:nvGraphicFramePr>
        <p:xfrm>
          <a:off x="2105361" y="2001666"/>
          <a:ext cx="1804987" cy="1371600"/>
        </p:xfrm>
        <a:graphic>
          <a:graphicData uri="http://schemas.openxmlformats.org/presentationml/2006/ole">
            <mc:AlternateContent xmlns:mc="http://schemas.openxmlformats.org/markup-compatibility/2006">
              <mc:Choice xmlns:v="urn:schemas-microsoft-com:vml" Requires="v">
                <p:oleObj name="Equation" r:id="rId5" imgW="749160" imgH="571320" progId="Equation.DSMT4">
                  <p:embed/>
                </p:oleObj>
              </mc:Choice>
              <mc:Fallback>
                <p:oleObj name="Equation" r:id="rId5" imgW="749160" imgH="571320" progId="Equation.DSMT4">
                  <p:embed/>
                  <p:pic>
                    <p:nvPicPr>
                      <p:cNvPr id="8" name="Object 7">
                        <a:extLst>
                          <a:ext uri="{FF2B5EF4-FFF2-40B4-BE49-F238E27FC236}">
                            <a16:creationId xmlns:a16="http://schemas.microsoft.com/office/drawing/2014/main" id="{4F70489D-D649-4BAB-8041-C0497B044836}"/>
                          </a:ext>
                        </a:extLst>
                      </p:cNvPr>
                      <p:cNvPicPr/>
                      <p:nvPr/>
                    </p:nvPicPr>
                    <p:blipFill>
                      <a:blip r:embed="rId6"/>
                      <a:stretch>
                        <a:fillRect/>
                      </a:stretch>
                    </p:blipFill>
                    <p:spPr>
                      <a:xfrm>
                        <a:off x="2105361" y="2001666"/>
                        <a:ext cx="1804987" cy="1371600"/>
                      </a:xfrm>
                      <a:prstGeom prst="rect">
                        <a:avLst/>
                      </a:prstGeom>
                    </p:spPr>
                  </p:pic>
                </p:oleObj>
              </mc:Fallback>
            </mc:AlternateContent>
          </a:graphicData>
        </a:graphic>
      </p:graphicFrame>
      <p:pic>
        <p:nvPicPr>
          <p:cNvPr id="22" name="Picture 3" descr="C:\Users\Douglas\Desktop\v1.png">
            <a:extLst>
              <a:ext uri="{FF2B5EF4-FFF2-40B4-BE49-F238E27FC236}">
                <a16:creationId xmlns:a16="http://schemas.microsoft.com/office/drawing/2014/main" id="{054A10CC-DEF6-421C-BB97-EB963AFDBE0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5530" y="3073902"/>
            <a:ext cx="2798070" cy="3479298"/>
          </a:xfrm>
          <a:prstGeom prst="rect">
            <a:avLst/>
          </a:prstGeom>
          <a:noFill/>
          <a:extLst>
            <a:ext uri="{909E8E84-426E-40DD-AFC4-6F175D3DCCD1}">
              <a14:hiddenFill xmlns:a14="http://schemas.microsoft.com/office/drawing/2010/main">
                <a:solidFill>
                  <a:srgbClr val="FFFFFF"/>
                </a:solidFill>
              </a14:hiddenFill>
            </a:ext>
          </a:extLst>
        </p:spPr>
      </p:pic>
      <p:sp>
        <p:nvSpPr>
          <p:cNvPr id="23" name="Parallelogram 22">
            <a:extLst>
              <a:ext uri="{FF2B5EF4-FFF2-40B4-BE49-F238E27FC236}">
                <a16:creationId xmlns:a16="http://schemas.microsoft.com/office/drawing/2014/main" id="{6D70034A-7E44-4917-8A9A-CA706B33FC83}"/>
              </a:ext>
            </a:extLst>
          </p:cNvPr>
          <p:cNvSpPr/>
          <p:nvPr/>
        </p:nvSpPr>
        <p:spPr>
          <a:xfrm rot="1371278">
            <a:off x="2733839" y="2620779"/>
            <a:ext cx="3674025" cy="2587991"/>
          </a:xfrm>
          <a:prstGeom prst="parallelogram">
            <a:avLst>
              <a:gd name="adj" fmla="val 6252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Object 23">
            <a:extLst>
              <a:ext uri="{FF2B5EF4-FFF2-40B4-BE49-F238E27FC236}">
                <a16:creationId xmlns:a16="http://schemas.microsoft.com/office/drawing/2014/main" id="{2B1E829B-DDA9-48BE-A9BE-54B7CFA587CB}"/>
              </a:ext>
            </a:extLst>
          </p:cNvPr>
          <p:cNvGraphicFramePr>
            <a:graphicFrameLocks noChangeAspect="1"/>
          </p:cNvGraphicFramePr>
          <p:nvPr/>
        </p:nvGraphicFramePr>
        <p:xfrm>
          <a:off x="3584621" y="3200400"/>
          <a:ext cx="366712" cy="457200"/>
        </p:xfrm>
        <a:graphic>
          <a:graphicData uri="http://schemas.openxmlformats.org/presentationml/2006/ole">
            <mc:AlternateContent xmlns:mc="http://schemas.openxmlformats.org/markup-compatibility/2006">
              <mc:Choice xmlns:v="urn:schemas-microsoft-com:vml" Requires="v">
                <p:oleObj name="Equation" r:id="rId8" imgW="152280" imgH="190440" progId="Equation.DSMT4">
                  <p:embed/>
                </p:oleObj>
              </mc:Choice>
              <mc:Fallback>
                <p:oleObj name="Equation" r:id="rId8" imgW="152280" imgH="190440" progId="Equation.DSMT4">
                  <p:embed/>
                  <p:pic>
                    <p:nvPicPr>
                      <p:cNvPr id="11" name="Object 10">
                        <a:extLst>
                          <a:ext uri="{FF2B5EF4-FFF2-40B4-BE49-F238E27FC236}">
                            <a16:creationId xmlns:a16="http://schemas.microsoft.com/office/drawing/2014/main" id="{1A909FE3-A5BD-4F96-BC34-F00D5C631F0D}"/>
                          </a:ext>
                        </a:extLst>
                      </p:cNvPr>
                      <p:cNvPicPr/>
                      <p:nvPr/>
                    </p:nvPicPr>
                    <p:blipFill>
                      <a:blip r:embed="rId9"/>
                      <a:stretch>
                        <a:fillRect/>
                      </a:stretch>
                    </p:blipFill>
                    <p:spPr>
                      <a:xfrm>
                        <a:off x="3584621" y="3200400"/>
                        <a:ext cx="366712" cy="457200"/>
                      </a:xfrm>
                      <a:prstGeom prst="rect">
                        <a:avLst/>
                      </a:prstGeom>
                    </p:spPr>
                  </p:pic>
                </p:oleObj>
              </mc:Fallback>
            </mc:AlternateContent>
          </a:graphicData>
        </a:graphic>
      </p:graphicFrame>
      <p:graphicFrame>
        <p:nvGraphicFramePr>
          <p:cNvPr id="25" name="Object 24">
            <a:extLst>
              <a:ext uri="{FF2B5EF4-FFF2-40B4-BE49-F238E27FC236}">
                <a16:creationId xmlns:a16="http://schemas.microsoft.com/office/drawing/2014/main" id="{98A52C2A-BB48-4A91-AFC6-F279309DDF07}"/>
              </a:ext>
            </a:extLst>
          </p:cNvPr>
          <p:cNvGraphicFramePr>
            <a:graphicFrameLocks noChangeAspect="1"/>
          </p:cNvGraphicFramePr>
          <p:nvPr/>
        </p:nvGraphicFramePr>
        <p:xfrm>
          <a:off x="5246688" y="3457575"/>
          <a:ext cx="396875" cy="457200"/>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13" name="Object 12">
                        <a:extLst>
                          <a:ext uri="{FF2B5EF4-FFF2-40B4-BE49-F238E27FC236}">
                            <a16:creationId xmlns:a16="http://schemas.microsoft.com/office/drawing/2014/main" id="{9F8FD870-4D9D-49FE-8732-D0208B7413DE}"/>
                          </a:ext>
                        </a:extLst>
                      </p:cNvPr>
                      <p:cNvPicPr/>
                      <p:nvPr/>
                    </p:nvPicPr>
                    <p:blipFill>
                      <a:blip r:embed="rId11"/>
                      <a:stretch>
                        <a:fillRect/>
                      </a:stretch>
                    </p:blipFill>
                    <p:spPr>
                      <a:xfrm>
                        <a:off x="5246688" y="3457575"/>
                        <a:ext cx="396875" cy="457200"/>
                      </a:xfrm>
                      <a:prstGeom prst="rect">
                        <a:avLst/>
                      </a:prstGeom>
                    </p:spPr>
                  </p:pic>
                </p:oleObj>
              </mc:Fallback>
            </mc:AlternateContent>
          </a:graphicData>
        </a:graphic>
      </p:graphicFrame>
      <p:graphicFrame>
        <p:nvGraphicFramePr>
          <p:cNvPr id="26" name="Object 25">
            <a:extLst>
              <a:ext uri="{FF2B5EF4-FFF2-40B4-BE49-F238E27FC236}">
                <a16:creationId xmlns:a16="http://schemas.microsoft.com/office/drawing/2014/main" id="{1C5E3420-14FB-4909-98DB-141C4B3D11A3}"/>
              </a:ext>
            </a:extLst>
          </p:cNvPr>
          <p:cNvGraphicFramePr>
            <a:graphicFrameLocks noChangeAspect="1"/>
          </p:cNvGraphicFramePr>
          <p:nvPr/>
        </p:nvGraphicFramePr>
        <p:xfrm>
          <a:off x="4845050" y="4079875"/>
          <a:ext cx="366713" cy="457200"/>
        </p:xfrm>
        <a:graphic>
          <a:graphicData uri="http://schemas.openxmlformats.org/presentationml/2006/ole">
            <mc:AlternateContent xmlns:mc="http://schemas.openxmlformats.org/markup-compatibility/2006">
              <mc:Choice xmlns:v="urn:schemas-microsoft-com:vml" Requires="v">
                <p:oleObj name="Equation" r:id="rId12" imgW="152280" imgH="190440" progId="Equation.DSMT4">
                  <p:embed/>
                </p:oleObj>
              </mc:Choice>
              <mc:Fallback>
                <p:oleObj name="Equation" r:id="rId12" imgW="152280" imgH="190440" progId="Equation.DSMT4">
                  <p:embed/>
                  <p:pic>
                    <p:nvPicPr>
                      <p:cNvPr id="14" name="Object 13">
                        <a:extLst>
                          <a:ext uri="{FF2B5EF4-FFF2-40B4-BE49-F238E27FC236}">
                            <a16:creationId xmlns:a16="http://schemas.microsoft.com/office/drawing/2014/main" id="{BEE604BE-B972-4758-805E-F2607A0707E1}"/>
                          </a:ext>
                        </a:extLst>
                      </p:cNvPr>
                      <p:cNvPicPr/>
                      <p:nvPr/>
                    </p:nvPicPr>
                    <p:blipFill>
                      <a:blip r:embed="rId13"/>
                      <a:stretch>
                        <a:fillRect/>
                      </a:stretch>
                    </p:blipFill>
                    <p:spPr>
                      <a:xfrm>
                        <a:off x="4845050" y="4079875"/>
                        <a:ext cx="366713" cy="457200"/>
                      </a:xfrm>
                      <a:prstGeom prst="rect">
                        <a:avLst/>
                      </a:prstGeom>
                    </p:spPr>
                  </p:pic>
                </p:oleObj>
              </mc:Fallback>
            </mc:AlternateContent>
          </a:graphicData>
        </a:graphic>
      </p:graphicFrame>
      <p:sp>
        <p:nvSpPr>
          <p:cNvPr id="27" name="Oval 26">
            <a:extLst>
              <a:ext uri="{FF2B5EF4-FFF2-40B4-BE49-F238E27FC236}">
                <a16:creationId xmlns:a16="http://schemas.microsoft.com/office/drawing/2014/main" id="{27831493-394C-4773-BD3D-61CBBCACFB71}"/>
              </a:ext>
            </a:extLst>
          </p:cNvPr>
          <p:cNvSpPr/>
          <p:nvPr/>
        </p:nvSpPr>
        <p:spPr>
          <a:xfrm>
            <a:off x="3941900" y="34575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EA276761-C801-45F2-A055-50EFD340C87B}"/>
              </a:ext>
            </a:extLst>
          </p:cNvPr>
          <p:cNvSpPr/>
          <p:nvPr/>
        </p:nvSpPr>
        <p:spPr>
          <a:xfrm>
            <a:off x="5211763" y="37717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EB58B9A-BB07-475B-BD2E-0FE9F8673E56}"/>
              </a:ext>
            </a:extLst>
          </p:cNvPr>
          <p:cNvSpPr/>
          <p:nvPr/>
        </p:nvSpPr>
        <p:spPr>
          <a:xfrm>
            <a:off x="4785179" y="42627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Moon 29">
            <a:extLst>
              <a:ext uri="{FF2B5EF4-FFF2-40B4-BE49-F238E27FC236}">
                <a16:creationId xmlns:a16="http://schemas.microsoft.com/office/drawing/2014/main" id="{4CFDF65A-5564-474F-8EF1-C36C933B12A2}"/>
              </a:ext>
            </a:extLst>
          </p:cNvPr>
          <p:cNvSpPr/>
          <p:nvPr/>
        </p:nvSpPr>
        <p:spPr>
          <a:xfrm rot="15133947">
            <a:off x="3971382" y="348134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Moon 30">
            <a:extLst>
              <a:ext uri="{FF2B5EF4-FFF2-40B4-BE49-F238E27FC236}">
                <a16:creationId xmlns:a16="http://schemas.microsoft.com/office/drawing/2014/main" id="{A949EE39-7006-46FF-B87F-3EAA385124F8}"/>
              </a:ext>
            </a:extLst>
          </p:cNvPr>
          <p:cNvSpPr/>
          <p:nvPr/>
        </p:nvSpPr>
        <p:spPr>
          <a:xfrm rot="15133947">
            <a:off x="4814191" y="428439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Moon 31">
            <a:extLst>
              <a:ext uri="{FF2B5EF4-FFF2-40B4-BE49-F238E27FC236}">
                <a16:creationId xmlns:a16="http://schemas.microsoft.com/office/drawing/2014/main" id="{355EEB9B-B346-4283-819A-6EE58231427D}"/>
              </a:ext>
            </a:extLst>
          </p:cNvPr>
          <p:cNvSpPr/>
          <p:nvPr/>
        </p:nvSpPr>
        <p:spPr>
          <a:xfrm rot="15133947">
            <a:off x="5240671" y="3792823"/>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Arrow Connector 32">
            <a:extLst>
              <a:ext uri="{FF2B5EF4-FFF2-40B4-BE49-F238E27FC236}">
                <a16:creationId xmlns:a16="http://schemas.microsoft.com/office/drawing/2014/main" id="{38653FFE-11E4-4663-96C5-9696C10B931C}"/>
              </a:ext>
            </a:extLst>
          </p:cNvPr>
          <p:cNvCxnSpPr>
            <a:cxnSpLocks/>
          </p:cNvCxnSpPr>
          <p:nvPr/>
        </p:nvCxnSpPr>
        <p:spPr>
          <a:xfrm flipH="1" flipV="1">
            <a:off x="4016008" y="3503296"/>
            <a:ext cx="1195755" cy="2995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8F27A9AC-AE47-425F-A0AF-9539CBDBCC13}"/>
              </a:ext>
            </a:extLst>
          </p:cNvPr>
          <p:cNvCxnSpPr>
            <a:cxnSpLocks/>
          </p:cNvCxnSpPr>
          <p:nvPr/>
        </p:nvCxnSpPr>
        <p:spPr>
          <a:xfrm flipV="1">
            <a:off x="4863228" y="3850394"/>
            <a:ext cx="363268" cy="4257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5B7E4AC5-9A89-407D-92DD-3D033AC61005}"/>
              </a:ext>
            </a:extLst>
          </p:cNvPr>
          <p:cNvCxnSpPr>
            <a:cxnSpLocks/>
          </p:cNvCxnSpPr>
          <p:nvPr/>
        </p:nvCxnSpPr>
        <p:spPr>
          <a:xfrm>
            <a:off x="4016933" y="3534002"/>
            <a:ext cx="785757" cy="7487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40" name="Audio 39">
            <a:hlinkClick r:id="" action="ppaction://media"/>
            <a:extLst>
              <a:ext uri="{FF2B5EF4-FFF2-40B4-BE49-F238E27FC236}">
                <a16:creationId xmlns:a16="http://schemas.microsoft.com/office/drawing/2014/main" id="{6BCB37D5-6BDC-4F8B-9E76-C99A7796C9C7}"/>
              </a:ext>
            </a:extLst>
          </p:cNvPr>
          <p:cNvPicPr>
            <a:picLocks noChangeAspect="1"/>
          </p:cNvPicPr>
          <p:nvPr>
            <a:audioFile r:link="rId3"/>
            <p:extLst>
              <p:ext uri="{DAA4B4D4-6D71-4841-9C94-3DE7FCFB9230}">
                <p14:media xmlns:p14="http://schemas.microsoft.com/office/powerpoint/2010/main" r:embed="rId2"/>
              </p:ext>
            </p:extLst>
          </p:nvPr>
        </p:nvPicPr>
        <p:blipFill>
          <a:blip r:embed="rId14"/>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172866809"/>
      </p:ext>
    </p:extLst>
  </p:cSld>
  <p:clrMapOvr>
    <a:masterClrMapping/>
  </p:clrMapOvr>
  <mc:AlternateContent xmlns:mc="http://schemas.openxmlformats.org/markup-compatibility/2006">
    <mc:Choice xmlns:p14="http://schemas.microsoft.com/office/powerpoint/2010/main" Requires="p14">
      <p:transition spd="slow" p14:dur="2000" advTm="33540"/>
    </mc:Choice>
    <mc:Fallback>
      <p:transition spd="slow" advTm="3354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0"/>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5" name="Object 54">
            <a:extLst>
              <a:ext uri="{FF2B5EF4-FFF2-40B4-BE49-F238E27FC236}">
                <a16:creationId xmlns:a16="http://schemas.microsoft.com/office/drawing/2014/main" id="{3E09FAEB-5AC0-4B74-B1E8-6971FC2FF984}"/>
              </a:ext>
            </a:extLst>
          </p:cNvPr>
          <p:cNvGraphicFramePr>
            <a:graphicFrameLocks noChangeAspect="1"/>
          </p:cNvGraphicFramePr>
          <p:nvPr>
            <p:extLst>
              <p:ext uri="{D42A27DB-BD31-4B8C-83A1-F6EECF244321}">
                <p14:modId xmlns:p14="http://schemas.microsoft.com/office/powerpoint/2010/main" val="2509991251"/>
              </p:ext>
            </p:extLst>
          </p:nvPr>
        </p:nvGraphicFramePr>
        <p:xfrm>
          <a:off x="3055327" y="4372057"/>
          <a:ext cx="366712" cy="457200"/>
        </p:xfrm>
        <a:graphic>
          <a:graphicData uri="http://schemas.openxmlformats.org/presentationml/2006/ole">
            <mc:AlternateContent xmlns:mc="http://schemas.openxmlformats.org/markup-compatibility/2006">
              <mc:Choice xmlns:v="urn:schemas-microsoft-com:vml" Requires="v">
                <p:oleObj name="Equation" r:id="rId5" imgW="152280" imgH="190440" progId="Equation.DSMT4">
                  <p:embed/>
                </p:oleObj>
              </mc:Choice>
              <mc:Fallback>
                <p:oleObj name="Equation" r:id="rId5" imgW="152280" imgH="190440" progId="Equation.DSMT4">
                  <p:embed/>
                  <p:pic>
                    <p:nvPicPr>
                      <p:cNvPr id="45" name="Object 44">
                        <a:extLst>
                          <a:ext uri="{FF2B5EF4-FFF2-40B4-BE49-F238E27FC236}">
                            <a16:creationId xmlns:a16="http://schemas.microsoft.com/office/drawing/2014/main" id="{C0E0F691-4BC2-4A9C-9335-2F0C0E26F57D}"/>
                          </a:ext>
                        </a:extLst>
                      </p:cNvPr>
                      <p:cNvPicPr/>
                      <p:nvPr/>
                    </p:nvPicPr>
                    <p:blipFill>
                      <a:blip r:embed="rId6"/>
                      <a:stretch>
                        <a:fillRect/>
                      </a:stretch>
                    </p:blipFill>
                    <p:spPr>
                      <a:xfrm>
                        <a:off x="3055327" y="4372057"/>
                        <a:ext cx="366712" cy="457200"/>
                      </a:xfrm>
                      <a:prstGeom prst="rect">
                        <a:avLst/>
                      </a:prstGeom>
                    </p:spPr>
                  </p:pic>
                </p:oleObj>
              </mc:Fallback>
            </mc:AlternateContent>
          </a:graphicData>
        </a:graphic>
      </p:graphicFrame>
      <p:graphicFrame>
        <p:nvGraphicFramePr>
          <p:cNvPr id="56" name="Object 55">
            <a:extLst>
              <a:ext uri="{FF2B5EF4-FFF2-40B4-BE49-F238E27FC236}">
                <a16:creationId xmlns:a16="http://schemas.microsoft.com/office/drawing/2014/main" id="{6A0E8F6D-6589-4CDA-849D-02FB6AA633F9}"/>
              </a:ext>
            </a:extLst>
          </p:cNvPr>
          <p:cNvGraphicFramePr>
            <a:graphicFrameLocks noChangeAspect="1"/>
          </p:cNvGraphicFramePr>
          <p:nvPr>
            <p:extLst>
              <p:ext uri="{D42A27DB-BD31-4B8C-83A1-F6EECF244321}">
                <p14:modId xmlns:p14="http://schemas.microsoft.com/office/powerpoint/2010/main" val="4071708240"/>
              </p:ext>
            </p:extLst>
          </p:nvPr>
        </p:nvGraphicFramePr>
        <p:xfrm>
          <a:off x="4834367" y="4281305"/>
          <a:ext cx="396875" cy="457200"/>
        </p:xfrm>
        <a:graphic>
          <a:graphicData uri="http://schemas.openxmlformats.org/presentationml/2006/ole">
            <mc:AlternateContent xmlns:mc="http://schemas.openxmlformats.org/markup-compatibility/2006">
              <mc:Choice xmlns:v="urn:schemas-microsoft-com:vml" Requires="v">
                <p:oleObj name="Equation" r:id="rId7" imgW="164880" imgH="190440" progId="Equation.DSMT4">
                  <p:embed/>
                </p:oleObj>
              </mc:Choice>
              <mc:Fallback>
                <p:oleObj name="Equation" r:id="rId7" imgW="164880" imgH="190440" progId="Equation.DSMT4">
                  <p:embed/>
                  <p:pic>
                    <p:nvPicPr>
                      <p:cNvPr id="46" name="Object 45">
                        <a:extLst>
                          <a:ext uri="{FF2B5EF4-FFF2-40B4-BE49-F238E27FC236}">
                            <a16:creationId xmlns:a16="http://schemas.microsoft.com/office/drawing/2014/main" id="{0D34F64F-BDD1-4C3B-933D-939EE565031E}"/>
                          </a:ext>
                        </a:extLst>
                      </p:cNvPr>
                      <p:cNvPicPr/>
                      <p:nvPr/>
                    </p:nvPicPr>
                    <p:blipFill>
                      <a:blip r:embed="rId8"/>
                      <a:stretch>
                        <a:fillRect/>
                      </a:stretch>
                    </p:blipFill>
                    <p:spPr>
                      <a:xfrm>
                        <a:off x="4834367" y="4281305"/>
                        <a:ext cx="396875" cy="457200"/>
                      </a:xfrm>
                      <a:prstGeom prst="rect">
                        <a:avLst/>
                      </a:prstGeom>
                    </p:spPr>
                  </p:pic>
                </p:oleObj>
              </mc:Fallback>
            </mc:AlternateContent>
          </a:graphicData>
        </a:graphic>
      </p:graphicFrame>
      <p:cxnSp>
        <p:nvCxnSpPr>
          <p:cNvPr id="42" name="Straight Arrow Connector 41">
            <a:extLst>
              <a:ext uri="{FF2B5EF4-FFF2-40B4-BE49-F238E27FC236}">
                <a16:creationId xmlns:a16="http://schemas.microsoft.com/office/drawing/2014/main" id="{7A8DB979-86AF-4B6F-8167-8BB6733EADC6}"/>
              </a:ext>
            </a:extLst>
          </p:cNvPr>
          <p:cNvCxnSpPr>
            <a:cxnSpLocks/>
          </p:cNvCxnSpPr>
          <p:nvPr/>
        </p:nvCxnSpPr>
        <p:spPr>
          <a:xfrm flipH="1" flipV="1">
            <a:off x="3344022" y="4588658"/>
            <a:ext cx="1195755" cy="2995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EE31519E-FA60-40ED-B228-0806EE69CFD3}"/>
              </a:ext>
            </a:extLst>
          </p:cNvPr>
          <p:cNvCxnSpPr>
            <a:cxnSpLocks/>
          </p:cNvCxnSpPr>
          <p:nvPr/>
        </p:nvCxnSpPr>
        <p:spPr>
          <a:xfrm flipV="1">
            <a:off x="4526752" y="4449221"/>
            <a:ext cx="363268" cy="4257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F6FDCAEF-862A-4421-A255-A7F06D35D15C}"/>
              </a:ext>
            </a:extLst>
          </p:cNvPr>
          <p:cNvCxnSpPr>
            <a:cxnSpLocks/>
          </p:cNvCxnSpPr>
          <p:nvPr/>
        </p:nvCxnSpPr>
        <p:spPr>
          <a:xfrm>
            <a:off x="4519701" y="4881578"/>
            <a:ext cx="785757" cy="748749"/>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 plane through three points</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All three of these vectors are parallel to the plane</a:t>
            </a:r>
          </a:p>
          <a:p>
            <a:pPr lvl="1"/>
            <a:r>
              <a:rPr lang="en-US" dirty="0"/>
              <a:t>Choose two vectors that have an angle between them</a:t>
            </a:r>
            <a:br>
              <a:rPr lang="en-US" dirty="0"/>
            </a:br>
            <a:r>
              <a:rPr lang="en-US" dirty="0"/>
              <a:t>closest to 90° and relabel them </a:t>
            </a:r>
            <a:r>
              <a:rPr lang="en-US" b="1" dirty="0"/>
              <a:t>v</a:t>
            </a:r>
            <a:r>
              <a:rPr lang="en-US" baseline="-25000" dirty="0"/>
              <a:t>1</a:t>
            </a:r>
            <a:r>
              <a:rPr lang="en-US" dirty="0"/>
              <a:t> and </a:t>
            </a:r>
            <a:r>
              <a:rPr lang="en-US" b="1" dirty="0"/>
              <a:t>v</a:t>
            </a:r>
            <a:r>
              <a:rPr lang="en-US" baseline="-25000" dirty="0"/>
              <a:t>2</a:t>
            </a:r>
            <a:endParaRPr lang="en-US" dirty="0"/>
          </a:p>
          <a:p>
            <a:pPr lvl="1"/>
            <a:endParaRPr lang="en-US"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a:p>
        </p:txBody>
      </p:sp>
      <p:pic>
        <p:nvPicPr>
          <p:cNvPr id="10" name="Picture 3" descr="C:\Users\Douglas\Desktop\v1.png">
            <a:extLst>
              <a:ext uri="{FF2B5EF4-FFF2-40B4-BE49-F238E27FC236}">
                <a16:creationId xmlns:a16="http://schemas.microsoft.com/office/drawing/2014/main" id="{FE91B959-A916-4626-BFDF-1DEC115A2E68}"/>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145530" y="3073902"/>
            <a:ext cx="2798070" cy="3479298"/>
          </a:xfrm>
          <a:prstGeom prst="rect">
            <a:avLst/>
          </a:prstGeom>
          <a:noFill/>
          <a:extLst>
            <a:ext uri="{909E8E84-426E-40DD-AFC4-6F175D3DCCD1}">
              <a14:hiddenFill xmlns:a14="http://schemas.microsoft.com/office/drawing/2010/main">
                <a:solidFill>
                  <a:srgbClr val="FFFFFF"/>
                </a:solidFill>
              </a14:hiddenFill>
            </a:ext>
          </a:extLst>
        </p:spPr>
      </p:pic>
      <p:sp>
        <p:nvSpPr>
          <p:cNvPr id="17" name="Parallelogram 16">
            <a:extLst>
              <a:ext uri="{FF2B5EF4-FFF2-40B4-BE49-F238E27FC236}">
                <a16:creationId xmlns:a16="http://schemas.microsoft.com/office/drawing/2014/main" id="{80CA69F9-BA77-4043-942D-1CF223BC0FB8}"/>
              </a:ext>
            </a:extLst>
          </p:cNvPr>
          <p:cNvSpPr/>
          <p:nvPr/>
        </p:nvSpPr>
        <p:spPr>
          <a:xfrm rot="1371278">
            <a:off x="2733839" y="2620779"/>
            <a:ext cx="3674025" cy="2587991"/>
          </a:xfrm>
          <a:prstGeom prst="parallelogram">
            <a:avLst>
              <a:gd name="adj" fmla="val 6252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a:extLst>
              <a:ext uri="{FF2B5EF4-FFF2-40B4-BE49-F238E27FC236}">
                <a16:creationId xmlns:a16="http://schemas.microsoft.com/office/drawing/2014/main" id="{1A909FE3-A5BD-4F96-BC34-F00D5C631F0D}"/>
              </a:ext>
            </a:extLst>
          </p:cNvPr>
          <p:cNvGraphicFramePr>
            <a:graphicFrameLocks noChangeAspect="1"/>
          </p:cNvGraphicFramePr>
          <p:nvPr>
            <p:extLst>
              <p:ext uri="{D42A27DB-BD31-4B8C-83A1-F6EECF244321}">
                <p14:modId xmlns:p14="http://schemas.microsoft.com/office/powerpoint/2010/main" val="3245237454"/>
              </p:ext>
            </p:extLst>
          </p:nvPr>
        </p:nvGraphicFramePr>
        <p:xfrm>
          <a:off x="3584621" y="3200400"/>
          <a:ext cx="366712" cy="457200"/>
        </p:xfrm>
        <a:graphic>
          <a:graphicData uri="http://schemas.openxmlformats.org/presentationml/2006/ole">
            <mc:AlternateContent xmlns:mc="http://schemas.openxmlformats.org/markup-compatibility/2006">
              <mc:Choice xmlns:v="urn:schemas-microsoft-com:vml" Requires="v">
                <p:oleObj name="Equation" r:id="rId10" imgW="152280" imgH="190440" progId="Equation.DSMT4">
                  <p:embed/>
                </p:oleObj>
              </mc:Choice>
              <mc:Fallback>
                <p:oleObj name="Equation" r:id="rId10" imgW="152280" imgH="190440" progId="Equation.DSMT4">
                  <p:embed/>
                  <p:pic>
                    <p:nvPicPr>
                      <p:cNvPr id="8" name="Object 7">
                        <a:extLst>
                          <a:ext uri="{FF2B5EF4-FFF2-40B4-BE49-F238E27FC236}">
                            <a16:creationId xmlns:a16="http://schemas.microsoft.com/office/drawing/2014/main" id="{DD666BA3-B1B4-4767-98FB-1A9D637327EC}"/>
                          </a:ext>
                        </a:extLst>
                      </p:cNvPr>
                      <p:cNvPicPr/>
                      <p:nvPr/>
                    </p:nvPicPr>
                    <p:blipFill>
                      <a:blip r:embed="rId11"/>
                      <a:stretch>
                        <a:fillRect/>
                      </a:stretch>
                    </p:blipFill>
                    <p:spPr>
                      <a:xfrm>
                        <a:off x="3584621" y="3200400"/>
                        <a:ext cx="366712" cy="457200"/>
                      </a:xfrm>
                      <a:prstGeom prst="rect">
                        <a:avLst/>
                      </a:prstGeom>
                    </p:spPr>
                  </p:pic>
                </p:oleObj>
              </mc:Fallback>
            </mc:AlternateContent>
          </a:graphicData>
        </a:graphic>
      </p:graphicFrame>
      <p:graphicFrame>
        <p:nvGraphicFramePr>
          <p:cNvPr id="13" name="Object 12">
            <a:extLst>
              <a:ext uri="{FF2B5EF4-FFF2-40B4-BE49-F238E27FC236}">
                <a16:creationId xmlns:a16="http://schemas.microsoft.com/office/drawing/2014/main" id="{9F8FD870-4D9D-49FE-8732-D0208B7413DE}"/>
              </a:ext>
            </a:extLst>
          </p:cNvPr>
          <p:cNvGraphicFramePr>
            <a:graphicFrameLocks noChangeAspect="1"/>
          </p:cNvGraphicFramePr>
          <p:nvPr>
            <p:extLst>
              <p:ext uri="{D42A27DB-BD31-4B8C-83A1-F6EECF244321}">
                <p14:modId xmlns:p14="http://schemas.microsoft.com/office/powerpoint/2010/main" val="4125518839"/>
              </p:ext>
            </p:extLst>
          </p:nvPr>
        </p:nvGraphicFramePr>
        <p:xfrm>
          <a:off x="5246688" y="3457575"/>
          <a:ext cx="396875" cy="457200"/>
        </p:xfrm>
        <a:graphic>
          <a:graphicData uri="http://schemas.openxmlformats.org/presentationml/2006/ole">
            <mc:AlternateContent xmlns:mc="http://schemas.openxmlformats.org/markup-compatibility/2006">
              <mc:Choice xmlns:v="urn:schemas-microsoft-com:vml" Requires="v">
                <p:oleObj name="Equation" r:id="rId12" imgW="164880" imgH="190440" progId="Equation.DSMT4">
                  <p:embed/>
                </p:oleObj>
              </mc:Choice>
              <mc:Fallback>
                <p:oleObj name="Equation" r:id="rId12" imgW="164880" imgH="190440" progId="Equation.DSMT4">
                  <p:embed/>
                  <p:pic>
                    <p:nvPicPr>
                      <p:cNvPr id="11" name="Object 10">
                        <a:extLst>
                          <a:ext uri="{FF2B5EF4-FFF2-40B4-BE49-F238E27FC236}">
                            <a16:creationId xmlns:a16="http://schemas.microsoft.com/office/drawing/2014/main" id="{1A909FE3-A5BD-4F96-BC34-F00D5C631F0D}"/>
                          </a:ext>
                        </a:extLst>
                      </p:cNvPr>
                      <p:cNvPicPr/>
                      <p:nvPr/>
                    </p:nvPicPr>
                    <p:blipFill>
                      <a:blip r:embed="rId13"/>
                      <a:stretch>
                        <a:fillRect/>
                      </a:stretch>
                    </p:blipFill>
                    <p:spPr>
                      <a:xfrm>
                        <a:off x="5246688" y="3457575"/>
                        <a:ext cx="396875" cy="457200"/>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BEE604BE-B972-4758-805E-F2607A0707E1}"/>
              </a:ext>
            </a:extLst>
          </p:cNvPr>
          <p:cNvGraphicFramePr>
            <a:graphicFrameLocks noChangeAspect="1"/>
          </p:cNvGraphicFramePr>
          <p:nvPr>
            <p:extLst>
              <p:ext uri="{D42A27DB-BD31-4B8C-83A1-F6EECF244321}">
                <p14:modId xmlns:p14="http://schemas.microsoft.com/office/powerpoint/2010/main" val="2242608377"/>
              </p:ext>
            </p:extLst>
          </p:nvPr>
        </p:nvGraphicFramePr>
        <p:xfrm>
          <a:off x="4845050" y="4079875"/>
          <a:ext cx="366713" cy="457200"/>
        </p:xfrm>
        <a:graphic>
          <a:graphicData uri="http://schemas.openxmlformats.org/presentationml/2006/ole">
            <mc:AlternateContent xmlns:mc="http://schemas.openxmlformats.org/markup-compatibility/2006">
              <mc:Choice xmlns:v="urn:schemas-microsoft-com:vml" Requires="v">
                <p:oleObj name="Equation" r:id="rId14" imgW="152280" imgH="190440" progId="Equation.DSMT4">
                  <p:embed/>
                </p:oleObj>
              </mc:Choice>
              <mc:Fallback>
                <p:oleObj name="Equation" r:id="rId14" imgW="152280" imgH="190440" progId="Equation.DSMT4">
                  <p:embed/>
                  <p:pic>
                    <p:nvPicPr>
                      <p:cNvPr id="13" name="Object 12">
                        <a:extLst>
                          <a:ext uri="{FF2B5EF4-FFF2-40B4-BE49-F238E27FC236}">
                            <a16:creationId xmlns:a16="http://schemas.microsoft.com/office/drawing/2014/main" id="{9F8FD870-4D9D-49FE-8732-D0208B7413DE}"/>
                          </a:ext>
                        </a:extLst>
                      </p:cNvPr>
                      <p:cNvPicPr/>
                      <p:nvPr/>
                    </p:nvPicPr>
                    <p:blipFill>
                      <a:blip r:embed="rId15"/>
                      <a:stretch>
                        <a:fillRect/>
                      </a:stretch>
                    </p:blipFill>
                    <p:spPr>
                      <a:xfrm>
                        <a:off x="4845050" y="4079875"/>
                        <a:ext cx="366713" cy="457200"/>
                      </a:xfrm>
                      <a:prstGeom prst="rect">
                        <a:avLst/>
                      </a:prstGeom>
                    </p:spPr>
                  </p:pic>
                </p:oleObj>
              </mc:Fallback>
            </mc:AlternateContent>
          </a:graphicData>
        </a:graphic>
      </p:graphicFrame>
      <p:sp>
        <p:nvSpPr>
          <p:cNvPr id="6" name="Oval 5">
            <a:extLst>
              <a:ext uri="{FF2B5EF4-FFF2-40B4-BE49-F238E27FC236}">
                <a16:creationId xmlns:a16="http://schemas.microsoft.com/office/drawing/2014/main" id="{068F497A-558A-40EF-8F50-647A0DBBCEA2}"/>
              </a:ext>
            </a:extLst>
          </p:cNvPr>
          <p:cNvSpPr/>
          <p:nvPr/>
        </p:nvSpPr>
        <p:spPr>
          <a:xfrm>
            <a:off x="3941900" y="34575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E0F569A-6A08-4273-B631-2BCD47A8D53F}"/>
              </a:ext>
            </a:extLst>
          </p:cNvPr>
          <p:cNvSpPr/>
          <p:nvPr/>
        </p:nvSpPr>
        <p:spPr>
          <a:xfrm>
            <a:off x="5211763" y="37717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13D81E05-16A7-43CE-96F5-ED37030713D6}"/>
              </a:ext>
            </a:extLst>
          </p:cNvPr>
          <p:cNvSpPr/>
          <p:nvPr/>
        </p:nvSpPr>
        <p:spPr>
          <a:xfrm>
            <a:off x="4785179" y="42627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a:extLst>
              <a:ext uri="{FF2B5EF4-FFF2-40B4-BE49-F238E27FC236}">
                <a16:creationId xmlns:a16="http://schemas.microsoft.com/office/drawing/2014/main" id="{8843151E-8394-4A8C-ABCD-0E1313807855}"/>
              </a:ext>
            </a:extLst>
          </p:cNvPr>
          <p:cNvSpPr/>
          <p:nvPr/>
        </p:nvSpPr>
        <p:spPr>
          <a:xfrm rot="15133947">
            <a:off x="3971382" y="348134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Moon 21">
            <a:extLst>
              <a:ext uri="{FF2B5EF4-FFF2-40B4-BE49-F238E27FC236}">
                <a16:creationId xmlns:a16="http://schemas.microsoft.com/office/drawing/2014/main" id="{81C29019-5446-4296-9B96-175310E62AE1}"/>
              </a:ext>
            </a:extLst>
          </p:cNvPr>
          <p:cNvSpPr/>
          <p:nvPr/>
        </p:nvSpPr>
        <p:spPr>
          <a:xfrm rot="15133947">
            <a:off x="4814191" y="428439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Moon 22">
            <a:extLst>
              <a:ext uri="{FF2B5EF4-FFF2-40B4-BE49-F238E27FC236}">
                <a16:creationId xmlns:a16="http://schemas.microsoft.com/office/drawing/2014/main" id="{9E20ECB9-F131-4067-9A8B-D770A8170AEF}"/>
              </a:ext>
            </a:extLst>
          </p:cNvPr>
          <p:cNvSpPr/>
          <p:nvPr/>
        </p:nvSpPr>
        <p:spPr>
          <a:xfrm rot="15133947">
            <a:off x="5240671" y="3792823"/>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Audio 53">
            <a:hlinkClick r:id="" action="ppaction://media"/>
            <a:extLst>
              <a:ext uri="{FF2B5EF4-FFF2-40B4-BE49-F238E27FC236}">
                <a16:creationId xmlns:a16="http://schemas.microsoft.com/office/drawing/2014/main" id="{FC625969-1299-435E-A286-FB9CD73EE8D3}"/>
              </a:ext>
            </a:extLst>
          </p:cNvPr>
          <p:cNvPicPr>
            <a:picLocks noChangeAspect="1"/>
          </p:cNvPicPr>
          <p:nvPr>
            <a:audioFile r:link="rId3"/>
            <p:extLst>
              <p:ext uri="{DAA4B4D4-6D71-4841-9C94-3DE7FCFB9230}">
                <p14:media xmlns:p14="http://schemas.microsoft.com/office/powerpoint/2010/main" r:embed="rId2"/>
              </p:ext>
            </p:extLst>
          </p:nvPr>
        </p:nvPicPr>
        <p:blipFill>
          <a:blip r:embed="rId1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146252453"/>
      </p:ext>
    </p:extLst>
  </p:cSld>
  <p:clrMapOvr>
    <a:masterClrMapping/>
  </p:clrMapOvr>
  <mc:AlternateContent xmlns:mc="http://schemas.openxmlformats.org/markup-compatibility/2006">
    <mc:Choice xmlns:p14="http://schemas.microsoft.com/office/powerpoint/2010/main" Requires="p14">
      <p:transition spd="slow" p14:dur="2000" advTm="26669"/>
    </mc:Choice>
    <mc:Fallback>
      <p:transition spd="slow" advTm="2666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44"/>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1" fill="hold" display="0">
                  <p:stCondLst>
                    <p:cond delay="indefinite"/>
                  </p:stCondLst>
                  <p:endCondLst>
                    <p:cond evt="onStopAudio" delay="0">
                      <p:tgtEl>
                        <p:sldTgt/>
                      </p:tgtEl>
                    </p:cond>
                  </p:endCondLst>
                </p:cTn>
                <p:tgtEl>
                  <p:spTgt spid="5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Straight Arrow Connector 71">
            <a:extLst>
              <a:ext uri="{FF2B5EF4-FFF2-40B4-BE49-F238E27FC236}">
                <a16:creationId xmlns:a16="http://schemas.microsoft.com/office/drawing/2014/main" id="{66A1CE46-057F-43C9-A7F6-FC70E595CF01}"/>
              </a:ext>
            </a:extLst>
          </p:cNvPr>
          <p:cNvCxnSpPr>
            <a:cxnSpLocks/>
          </p:cNvCxnSpPr>
          <p:nvPr/>
        </p:nvCxnSpPr>
        <p:spPr>
          <a:xfrm flipV="1">
            <a:off x="4506262" y="4403324"/>
            <a:ext cx="210986" cy="49585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45" name="Object 44">
            <a:extLst>
              <a:ext uri="{FF2B5EF4-FFF2-40B4-BE49-F238E27FC236}">
                <a16:creationId xmlns:a16="http://schemas.microsoft.com/office/drawing/2014/main" id="{C0E0F691-4BC2-4A9C-9335-2F0C0E26F57D}"/>
              </a:ext>
            </a:extLst>
          </p:cNvPr>
          <p:cNvGraphicFramePr>
            <a:graphicFrameLocks noChangeAspect="1"/>
          </p:cNvGraphicFramePr>
          <p:nvPr>
            <p:extLst>
              <p:ext uri="{D42A27DB-BD31-4B8C-83A1-F6EECF244321}">
                <p14:modId xmlns:p14="http://schemas.microsoft.com/office/powerpoint/2010/main" val="4060442420"/>
              </p:ext>
            </p:extLst>
          </p:nvPr>
        </p:nvGraphicFramePr>
        <p:xfrm>
          <a:off x="3055327" y="4372057"/>
          <a:ext cx="366712" cy="457200"/>
        </p:xfrm>
        <a:graphic>
          <a:graphicData uri="http://schemas.openxmlformats.org/presentationml/2006/ole">
            <mc:AlternateContent xmlns:mc="http://schemas.openxmlformats.org/markup-compatibility/2006">
              <mc:Choice xmlns:v="urn:schemas-microsoft-com:vml" Requires="v">
                <p:oleObj name="Equation" r:id="rId5" imgW="152280" imgH="190440" progId="Equation.DSMT4">
                  <p:embed/>
                </p:oleObj>
              </mc:Choice>
              <mc:Fallback>
                <p:oleObj name="Equation" r:id="rId5" imgW="152280" imgH="190440" progId="Equation.DSMT4">
                  <p:embed/>
                  <p:pic>
                    <p:nvPicPr>
                      <p:cNvPr id="50" name="Object 49">
                        <a:extLst>
                          <a:ext uri="{FF2B5EF4-FFF2-40B4-BE49-F238E27FC236}">
                            <a16:creationId xmlns:a16="http://schemas.microsoft.com/office/drawing/2014/main" id="{E926BAFB-C96E-47AF-8522-A0C0C6ADA055}"/>
                          </a:ext>
                        </a:extLst>
                      </p:cNvPr>
                      <p:cNvPicPr/>
                      <p:nvPr/>
                    </p:nvPicPr>
                    <p:blipFill>
                      <a:blip r:embed="rId6"/>
                      <a:stretch>
                        <a:fillRect/>
                      </a:stretch>
                    </p:blipFill>
                    <p:spPr>
                      <a:xfrm>
                        <a:off x="3055327" y="4372057"/>
                        <a:ext cx="366712" cy="457200"/>
                      </a:xfrm>
                      <a:prstGeom prst="rect">
                        <a:avLst/>
                      </a:prstGeom>
                    </p:spPr>
                  </p:pic>
                </p:oleObj>
              </mc:Fallback>
            </mc:AlternateContent>
          </a:graphicData>
        </a:graphic>
      </p:graphicFrame>
      <p:cxnSp>
        <p:nvCxnSpPr>
          <p:cNvPr id="47" name="Straight Arrow Connector 46">
            <a:extLst>
              <a:ext uri="{FF2B5EF4-FFF2-40B4-BE49-F238E27FC236}">
                <a16:creationId xmlns:a16="http://schemas.microsoft.com/office/drawing/2014/main" id="{D32C07FA-5BA7-445B-A2F1-4092AE7A9104}"/>
              </a:ext>
            </a:extLst>
          </p:cNvPr>
          <p:cNvCxnSpPr>
            <a:cxnSpLocks/>
          </p:cNvCxnSpPr>
          <p:nvPr/>
        </p:nvCxnSpPr>
        <p:spPr>
          <a:xfrm flipH="1" flipV="1">
            <a:off x="3344022" y="4588658"/>
            <a:ext cx="1195755" cy="299525"/>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88F33B61-82CE-400A-A1D1-E7DBF11A3778}"/>
              </a:ext>
            </a:extLst>
          </p:cNvPr>
          <p:cNvCxnSpPr>
            <a:cxnSpLocks/>
          </p:cNvCxnSpPr>
          <p:nvPr/>
        </p:nvCxnSpPr>
        <p:spPr>
          <a:xfrm flipV="1">
            <a:off x="4526752" y="4449221"/>
            <a:ext cx="363268" cy="425752"/>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66380DF3-6AAC-4B2F-8911-59AC5ACDECFC}"/>
              </a:ext>
            </a:extLst>
          </p:cNvPr>
          <p:cNvCxnSpPr>
            <a:cxnSpLocks/>
          </p:cNvCxnSpPr>
          <p:nvPr/>
        </p:nvCxnSpPr>
        <p:spPr>
          <a:xfrm flipH="1" flipV="1">
            <a:off x="4044758" y="4762256"/>
            <a:ext cx="495019" cy="1259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3E2D0B5-DC50-4FF2-B2CF-D23AD7DB015D}"/>
              </a:ext>
            </a:extLst>
          </p:cNvPr>
          <p:cNvCxnSpPr>
            <a:cxnSpLocks/>
          </p:cNvCxnSpPr>
          <p:nvPr/>
        </p:nvCxnSpPr>
        <p:spPr>
          <a:xfrm flipV="1">
            <a:off x="4513351" y="4476946"/>
            <a:ext cx="174367" cy="4174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DF10CAE-3F98-4B4B-A7D5-4ED857675BAB}"/>
              </a:ext>
            </a:extLst>
          </p:cNvPr>
          <p:cNvCxnSpPr>
            <a:cxnSpLocks/>
          </p:cNvCxnSpPr>
          <p:nvPr/>
        </p:nvCxnSpPr>
        <p:spPr>
          <a:xfrm>
            <a:off x="4397955" y="4662286"/>
            <a:ext cx="190191" cy="34543"/>
          </a:xfrm>
          <a:prstGeom prst="straightConnector1">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2215F56A-A5EA-4934-AB05-531497DA8315}"/>
              </a:ext>
            </a:extLst>
          </p:cNvPr>
          <p:cNvCxnSpPr>
            <a:cxnSpLocks/>
          </p:cNvCxnSpPr>
          <p:nvPr/>
        </p:nvCxnSpPr>
        <p:spPr>
          <a:xfrm flipV="1">
            <a:off x="4319480" y="4656663"/>
            <a:ext cx="82337" cy="182489"/>
          </a:xfrm>
          <a:prstGeom prst="straightConnector1">
            <a:avLst/>
          </a:prstGeom>
          <a:ln w="12700">
            <a:solidFill>
              <a:schemeClr val="bg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10" name="Object 9">
            <a:extLst>
              <a:ext uri="{FF2B5EF4-FFF2-40B4-BE49-F238E27FC236}">
                <a16:creationId xmlns:a16="http://schemas.microsoft.com/office/drawing/2014/main" id="{11366A4E-6D94-46FD-91A2-54EE814C3E11}"/>
              </a:ext>
            </a:extLst>
          </p:cNvPr>
          <p:cNvGraphicFramePr>
            <a:graphicFrameLocks noChangeAspect="1"/>
          </p:cNvGraphicFramePr>
          <p:nvPr>
            <p:extLst>
              <p:ext uri="{D42A27DB-BD31-4B8C-83A1-F6EECF244321}">
                <p14:modId xmlns:p14="http://schemas.microsoft.com/office/powerpoint/2010/main" val="4268082552"/>
              </p:ext>
            </p:extLst>
          </p:nvPr>
        </p:nvGraphicFramePr>
        <p:xfrm>
          <a:off x="4031311" y="4379823"/>
          <a:ext cx="334818" cy="415636"/>
        </p:xfrm>
        <a:graphic>
          <a:graphicData uri="http://schemas.openxmlformats.org/presentationml/2006/ole">
            <mc:AlternateContent xmlns:mc="http://schemas.openxmlformats.org/markup-compatibility/2006">
              <mc:Choice xmlns:v="urn:schemas-microsoft-com:vml" Requires="v">
                <p:oleObj name="Equation" r:id="rId7" imgW="152280" imgH="190440" progId="Equation.DSMT4">
                  <p:embed/>
                </p:oleObj>
              </mc:Choice>
              <mc:Fallback>
                <p:oleObj name="Equation" r:id="rId7" imgW="152280" imgH="190440" progId="Equation.DSMT4">
                  <p:embed/>
                  <p:pic>
                    <p:nvPicPr>
                      <p:cNvPr id="8" name="Object 7">
                        <a:extLst>
                          <a:ext uri="{FF2B5EF4-FFF2-40B4-BE49-F238E27FC236}">
                            <a16:creationId xmlns:a16="http://schemas.microsoft.com/office/drawing/2014/main" id="{DD666BA3-B1B4-4767-98FB-1A9D637327EC}"/>
                          </a:ext>
                        </a:extLst>
                      </p:cNvPr>
                      <p:cNvPicPr/>
                      <p:nvPr/>
                    </p:nvPicPr>
                    <p:blipFill>
                      <a:blip r:embed="rId8"/>
                      <a:stretch>
                        <a:fillRect/>
                      </a:stretch>
                    </p:blipFill>
                    <p:spPr>
                      <a:xfrm>
                        <a:off x="4031311" y="4379823"/>
                        <a:ext cx="334818" cy="415636"/>
                      </a:xfrm>
                      <a:prstGeom prst="rect">
                        <a:avLst/>
                      </a:prstGeom>
                    </p:spPr>
                  </p:pic>
                </p:oleObj>
              </mc:Fallback>
            </mc:AlternateContent>
          </a:graphicData>
        </a:graphic>
      </p:graphicFrame>
      <p:sp>
        <p:nvSpPr>
          <p:cNvPr id="2" name="Title 1"/>
          <p:cNvSpPr>
            <a:spLocks noGrp="1"/>
          </p:cNvSpPr>
          <p:nvPr>
            <p:ph type="title"/>
          </p:nvPr>
        </p:nvSpPr>
        <p:spPr/>
        <p:txBody>
          <a:bodyPr/>
          <a:lstStyle/>
          <a:p>
            <a:r>
              <a:rPr lang="en-US" dirty="0"/>
              <a:t>A plane through three points</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Given the vectors </a:t>
            </a:r>
            <a:r>
              <a:rPr lang="en-US" b="1" dirty="0"/>
              <a:t>v</a:t>
            </a:r>
            <a:r>
              <a:rPr lang="en-US" baseline="-25000" dirty="0"/>
              <a:t>1</a:t>
            </a:r>
            <a:r>
              <a:rPr lang="en-US" dirty="0"/>
              <a:t> and </a:t>
            </a:r>
            <a:r>
              <a:rPr lang="en-US" b="1" dirty="0"/>
              <a:t>v</a:t>
            </a:r>
            <a:r>
              <a:rPr lang="en-US" baseline="-25000" dirty="0"/>
              <a:t>2</a:t>
            </a:r>
            <a:r>
              <a:rPr lang="en-US" dirty="0"/>
              <a:t>,</a:t>
            </a:r>
            <a:br>
              <a:rPr lang="en-US" dirty="0"/>
            </a:br>
            <a:r>
              <a:rPr lang="en-US" dirty="0"/>
              <a:t>	apply Gram-Schmidt resulting in two orthonormal vectors 	parallel to the plane:       and </a:t>
            </a:r>
          </a:p>
          <a:p>
            <a:pPr lvl="1"/>
            <a:endParaRPr lang="en-US"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6</a:t>
            </a:fld>
            <a:endParaRPr lang="en-CA"/>
          </a:p>
        </p:txBody>
      </p:sp>
      <p:graphicFrame>
        <p:nvGraphicFramePr>
          <p:cNvPr id="8" name="Object 7">
            <a:extLst>
              <a:ext uri="{FF2B5EF4-FFF2-40B4-BE49-F238E27FC236}">
                <a16:creationId xmlns:a16="http://schemas.microsoft.com/office/drawing/2014/main" id="{DD666BA3-B1B4-4767-98FB-1A9D637327EC}"/>
              </a:ext>
            </a:extLst>
          </p:cNvPr>
          <p:cNvGraphicFramePr>
            <a:graphicFrameLocks noChangeAspect="1"/>
          </p:cNvGraphicFramePr>
          <p:nvPr>
            <p:extLst>
              <p:ext uri="{D42A27DB-BD31-4B8C-83A1-F6EECF244321}">
                <p14:modId xmlns:p14="http://schemas.microsoft.com/office/powerpoint/2010/main" val="776615908"/>
              </p:ext>
            </p:extLst>
          </p:nvPr>
        </p:nvGraphicFramePr>
        <p:xfrm>
          <a:off x="3965535" y="2300544"/>
          <a:ext cx="334818" cy="415636"/>
        </p:xfrm>
        <a:graphic>
          <a:graphicData uri="http://schemas.openxmlformats.org/presentationml/2006/ole">
            <mc:AlternateContent xmlns:mc="http://schemas.openxmlformats.org/markup-compatibility/2006">
              <mc:Choice xmlns:v="urn:schemas-microsoft-com:vml" Requires="v">
                <p:oleObj name="Equation" r:id="rId9" imgW="152280" imgH="190440" progId="Equation.DSMT4">
                  <p:embed/>
                </p:oleObj>
              </mc:Choice>
              <mc:Fallback>
                <p:oleObj name="Equation" r:id="rId9" imgW="152280" imgH="190440" progId="Equation.DSMT4">
                  <p:embed/>
                  <p:pic>
                    <p:nvPicPr>
                      <p:cNvPr id="8" name="Object 7">
                        <a:extLst>
                          <a:ext uri="{FF2B5EF4-FFF2-40B4-BE49-F238E27FC236}">
                            <a16:creationId xmlns:a16="http://schemas.microsoft.com/office/drawing/2014/main" id="{DD666BA3-B1B4-4767-98FB-1A9D637327EC}"/>
                          </a:ext>
                        </a:extLst>
                      </p:cNvPr>
                      <p:cNvPicPr/>
                      <p:nvPr/>
                    </p:nvPicPr>
                    <p:blipFill>
                      <a:blip r:embed="rId8"/>
                      <a:stretch>
                        <a:fillRect/>
                      </a:stretch>
                    </p:blipFill>
                    <p:spPr>
                      <a:xfrm>
                        <a:off x="3965535" y="2300544"/>
                        <a:ext cx="334818" cy="415636"/>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C3FDF59C-198D-43A4-940B-977C15D3282F}"/>
              </a:ext>
            </a:extLst>
          </p:cNvPr>
          <p:cNvGraphicFramePr>
            <a:graphicFrameLocks noChangeAspect="1"/>
          </p:cNvGraphicFramePr>
          <p:nvPr>
            <p:extLst>
              <p:ext uri="{D42A27DB-BD31-4B8C-83A1-F6EECF244321}">
                <p14:modId xmlns:p14="http://schemas.microsoft.com/office/powerpoint/2010/main" val="1486782686"/>
              </p:ext>
            </p:extLst>
          </p:nvPr>
        </p:nvGraphicFramePr>
        <p:xfrm>
          <a:off x="4840063" y="2303463"/>
          <a:ext cx="363538" cy="414337"/>
        </p:xfrm>
        <a:graphic>
          <a:graphicData uri="http://schemas.openxmlformats.org/presentationml/2006/ole">
            <mc:AlternateContent xmlns:mc="http://schemas.openxmlformats.org/markup-compatibility/2006">
              <mc:Choice xmlns:v="urn:schemas-microsoft-com:vml" Requires="v">
                <p:oleObj name="Equation" r:id="rId10" imgW="164880" imgH="190440" progId="Equation.DSMT4">
                  <p:embed/>
                </p:oleObj>
              </mc:Choice>
              <mc:Fallback>
                <p:oleObj name="Equation" r:id="rId10" imgW="164880" imgH="190440" progId="Equation.DSMT4">
                  <p:embed/>
                  <p:pic>
                    <p:nvPicPr>
                      <p:cNvPr id="8" name="Object 7">
                        <a:extLst>
                          <a:ext uri="{FF2B5EF4-FFF2-40B4-BE49-F238E27FC236}">
                            <a16:creationId xmlns:a16="http://schemas.microsoft.com/office/drawing/2014/main" id="{DD666BA3-B1B4-4767-98FB-1A9D637327EC}"/>
                          </a:ext>
                        </a:extLst>
                      </p:cNvPr>
                      <p:cNvPicPr/>
                      <p:nvPr/>
                    </p:nvPicPr>
                    <p:blipFill>
                      <a:blip r:embed="rId11"/>
                      <a:stretch>
                        <a:fillRect/>
                      </a:stretch>
                    </p:blipFill>
                    <p:spPr>
                      <a:xfrm>
                        <a:off x="4840063" y="2303463"/>
                        <a:ext cx="363538" cy="414337"/>
                      </a:xfrm>
                      <a:prstGeom prst="rect">
                        <a:avLst/>
                      </a:prstGeom>
                    </p:spPr>
                  </p:pic>
                </p:oleObj>
              </mc:Fallback>
            </mc:AlternateContent>
          </a:graphicData>
        </a:graphic>
      </p:graphicFrame>
      <p:graphicFrame>
        <p:nvGraphicFramePr>
          <p:cNvPr id="46" name="Object 45">
            <a:extLst>
              <a:ext uri="{FF2B5EF4-FFF2-40B4-BE49-F238E27FC236}">
                <a16:creationId xmlns:a16="http://schemas.microsoft.com/office/drawing/2014/main" id="{0D34F64F-BDD1-4C3B-933D-939EE565031E}"/>
              </a:ext>
            </a:extLst>
          </p:cNvPr>
          <p:cNvGraphicFramePr>
            <a:graphicFrameLocks noChangeAspect="1"/>
          </p:cNvGraphicFramePr>
          <p:nvPr>
            <p:extLst>
              <p:ext uri="{D42A27DB-BD31-4B8C-83A1-F6EECF244321}">
                <p14:modId xmlns:p14="http://schemas.microsoft.com/office/powerpoint/2010/main" val="4243671870"/>
              </p:ext>
            </p:extLst>
          </p:nvPr>
        </p:nvGraphicFramePr>
        <p:xfrm>
          <a:off x="4834367" y="4281305"/>
          <a:ext cx="396875" cy="457200"/>
        </p:xfrm>
        <a:graphic>
          <a:graphicData uri="http://schemas.openxmlformats.org/presentationml/2006/ole">
            <mc:AlternateContent xmlns:mc="http://schemas.openxmlformats.org/markup-compatibility/2006">
              <mc:Choice xmlns:v="urn:schemas-microsoft-com:vml" Requires="v">
                <p:oleObj name="Equation" r:id="rId12" imgW="164880" imgH="190440" progId="Equation.DSMT4">
                  <p:embed/>
                </p:oleObj>
              </mc:Choice>
              <mc:Fallback>
                <p:oleObj name="Equation" r:id="rId12" imgW="164880" imgH="190440" progId="Equation.DSMT4">
                  <p:embed/>
                  <p:pic>
                    <p:nvPicPr>
                      <p:cNvPr id="51" name="Object 50">
                        <a:extLst>
                          <a:ext uri="{FF2B5EF4-FFF2-40B4-BE49-F238E27FC236}">
                            <a16:creationId xmlns:a16="http://schemas.microsoft.com/office/drawing/2014/main" id="{B0B305EB-2223-493B-9E5F-C4DA7CA8279E}"/>
                          </a:ext>
                        </a:extLst>
                      </p:cNvPr>
                      <p:cNvPicPr/>
                      <p:nvPr/>
                    </p:nvPicPr>
                    <p:blipFill>
                      <a:blip r:embed="rId13"/>
                      <a:stretch>
                        <a:fillRect/>
                      </a:stretch>
                    </p:blipFill>
                    <p:spPr>
                      <a:xfrm>
                        <a:off x="4834367" y="4281305"/>
                        <a:ext cx="396875" cy="457200"/>
                      </a:xfrm>
                      <a:prstGeom prst="rect">
                        <a:avLst/>
                      </a:prstGeom>
                    </p:spPr>
                  </p:pic>
                </p:oleObj>
              </mc:Fallback>
            </mc:AlternateContent>
          </a:graphicData>
        </a:graphic>
      </p:graphicFrame>
      <p:pic>
        <p:nvPicPr>
          <p:cNvPr id="50" name="Picture 3" descr="C:\Users\Douglas\Desktop\v1.png">
            <a:extLst>
              <a:ext uri="{FF2B5EF4-FFF2-40B4-BE49-F238E27FC236}">
                <a16:creationId xmlns:a16="http://schemas.microsoft.com/office/drawing/2014/main" id="{84866FE8-DB0A-42B5-BD37-172956E8CA8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5530" y="3073902"/>
            <a:ext cx="2798070" cy="3479298"/>
          </a:xfrm>
          <a:prstGeom prst="rect">
            <a:avLst/>
          </a:prstGeom>
          <a:noFill/>
          <a:extLst>
            <a:ext uri="{909E8E84-426E-40DD-AFC4-6F175D3DCCD1}">
              <a14:hiddenFill xmlns:a14="http://schemas.microsoft.com/office/drawing/2010/main">
                <a:solidFill>
                  <a:srgbClr val="FFFFFF"/>
                </a:solidFill>
              </a14:hiddenFill>
            </a:ext>
          </a:extLst>
        </p:spPr>
      </p:pic>
      <p:sp>
        <p:nvSpPr>
          <p:cNvPr id="51" name="Parallelogram 50">
            <a:extLst>
              <a:ext uri="{FF2B5EF4-FFF2-40B4-BE49-F238E27FC236}">
                <a16:creationId xmlns:a16="http://schemas.microsoft.com/office/drawing/2014/main" id="{E081551B-A855-48CB-93A2-0C802A8B98E7}"/>
              </a:ext>
            </a:extLst>
          </p:cNvPr>
          <p:cNvSpPr/>
          <p:nvPr/>
        </p:nvSpPr>
        <p:spPr>
          <a:xfrm rot="1371278">
            <a:off x="2733839" y="2620779"/>
            <a:ext cx="3674025" cy="2587991"/>
          </a:xfrm>
          <a:prstGeom prst="parallelogram">
            <a:avLst>
              <a:gd name="adj" fmla="val 6252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2" name="Object 51">
            <a:extLst>
              <a:ext uri="{FF2B5EF4-FFF2-40B4-BE49-F238E27FC236}">
                <a16:creationId xmlns:a16="http://schemas.microsoft.com/office/drawing/2014/main" id="{BE530599-2480-406B-B78A-536EB333CE1B}"/>
              </a:ext>
            </a:extLst>
          </p:cNvPr>
          <p:cNvGraphicFramePr>
            <a:graphicFrameLocks noChangeAspect="1"/>
          </p:cNvGraphicFramePr>
          <p:nvPr>
            <p:extLst>
              <p:ext uri="{D42A27DB-BD31-4B8C-83A1-F6EECF244321}">
                <p14:modId xmlns:p14="http://schemas.microsoft.com/office/powerpoint/2010/main" val="2009738423"/>
              </p:ext>
            </p:extLst>
          </p:nvPr>
        </p:nvGraphicFramePr>
        <p:xfrm>
          <a:off x="3584621" y="3200400"/>
          <a:ext cx="366712" cy="457200"/>
        </p:xfrm>
        <a:graphic>
          <a:graphicData uri="http://schemas.openxmlformats.org/presentationml/2006/ole">
            <mc:AlternateContent xmlns:mc="http://schemas.openxmlformats.org/markup-compatibility/2006">
              <mc:Choice xmlns:v="urn:schemas-microsoft-com:vml" Requires="v">
                <p:oleObj name="Equation" r:id="rId15" imgW="152280" imgH="190440" progId="Equation.DSMT4">
                  <p:embed/>
                </p:oleObj>
              </mc:Choice>
              <mc:Fallback>
                <p:oleObj name="Equation" r:id="rId15" imgW="152280" imgH="190440" progId="Equation.DSMT4">
                  <p:embed/>
                  <p:pic>
                    <p:nvPicPr>
                      <p:cNvPr id="11" name="Object 10">
                        <a:extLst>
                          <a:ext uri="{FF2B5EF4-FFF2-40B4-BE49-F238E27FC236}">
                            <a16:creationId xmlns:a16="http://schemas.microsoft.com/office/drawing/2014/main" id="{1A909FE3-A5BD-4F96-BC34-F00D5C631F0D}"/>
                          </a:ext>
                        </a:extLst>
                      </p:cNvPr>
                      <p:cNvPicPr/>
                      <p:nvPr/>
                    </p:nvPicPr>
                    <p:blipFill>
                      <a:blip r:embed="rId16"/>
                      <a:stretch>
                        <a:fillRect/>
                      </a:stretch>
                    </p:blipFill>
                    <p:spPr>
                      <a:xfrm>
                        <a:off x="3584621" y="3200400"/>
                        <a:ext cx="366712" cy="457200"/>
                      </a:xfrm>
                      <a:prstGeom prst="rect">
                        <a:avLst/>
                      </a:prstGeom>
                    </p:spPr>
                  </p:pic>
                </p:oleObj>
              </mc:Fallback>
            </mc:AlternateContent>
          </a:graphicData>
        </a:graphic>
      </p:graphicFrame>
      <p:graphicFrame>
        <p:nvGraphicFramePr>
          <p:cNvPr id="53" name="Object 52">
            <a:extLst>
              <a:ext uri="{FF2B5EF4-FFF2-40B4-BE49-F238E27FC236}">
                <a16:creationId xmlns:a16="http://schemas.microsoft.com/office/drawing/2014/main" id="{90F0B1F4-A251-4562-B8F0-CC36694285DD}"/>
              </a:ext>
            </a:extLst>
          </p:cNvPr>
          <p:cNvGraphicFramePr>
            <a:graphicFrameLocks noChangeAspect="1"/>
          </p:cNvGraphicFramePr>
          <p:nvPr>
            <p:extLst>
              <p:ext uri="{D42A27DB-BD31-4B8C-83A1-F6EECF244321}">
                <p14:modId xmlns:p14="http://schemas.microsoft.com/office/powerpoint/2010/main" val="3032170496"/>
              </p:ext>
            </p:extLst>
          </p:nvPr>
        </p:nvGraphicFramePr>
        <p:xfrm>
          <a:off x="5246688" y="3457575"/>
          <a:ext cx="396875" cy="457200"/>
        </p:xfrm>
        <a:graphic>
          <a:graphicData uri="http://schemas.openxmlformats.org/presentationml/2006/ole">
            <mc:AlternateContent xmlns:mc="http://schemas.openxmlformats.org/markup-compatibility/2006">
              <mc:Choice xmlns:v="urn:schemas-microsoft-com:vml" Requires="v">
                <p:oleObj name="Equation" r:id="rId17" imgW="164880" imgH="190440" progId="Equation.DSMT4">
                  <p:embed/>
                </p:oleObj>
              </mc:Choice>
              <mc:Fallback>
                <p:oleObj name="Equation" r:id="rId17" imgW="164880" imgH="190440" progId="Equation.DSMT4">
                  <p:embed/>
                  <p:pic>
                    <p:nvPicPr>
                      <p:cNvPr id="13" name="Object 12">
                        <a:extLst>
                          <a:ext uri="{FF2B5EF4-FFF2-40B4-BE49-F238E27FC236}">
                            <a16:creationId xmlns:a16="http://schemas.microsoft.com/office/drawing/2014/main" id="{9F8FD870-4D9D-49FE-8732-D0208B7413DE}"/>
                          </a:ext>
                        </a:extLst>
                      </p:cNvPr>
                      <p:cNvPicPr/>
                      <p:nvPr/>
                    </p:nvPicPr>
                    <p:blipFill>
                      <a:blip r:embed="rId18"/>
                      <a:stretch>
                        <a:fillRect/>
                      </a:stretch>
                    </p:blipFill>
                    <p:spPr>
                      <a:xfrm>
                        <a:off x="5246688" y="3457575"/>
                        <a:ext cx="396875" cy="457200"/>
                      </a:xfrm>
                      <a:prstGeom prst="rect">
                        <a:avLst/>
                      </a:prstGeom>
                    </p:spPr>
                  </p:pic>
                </p:oleObj>
              </mc:Fallback>
            </mc:AlternateContent>
          </a:graphicData>
        </a:graphic>
      </p:graphicFrame>
      <p:graphicFrame>
        <p:nvGraphicFramePr>
          <p:cNvPr id="54" name="Object 53">
            <a:extLst>
              <a:ext uri="{FF2B5EF4-FFF2-40B4-BE49-F238E27FC236}">
                <a16:creationId xmlns:a16="http://schemas.microsoft.com/office/drawing/2014/main" id="{78C8A931-EC72-4746-9F73-554F921863D3}"/>
              </a:ext>
            </a:extLst>
          </p:cNvPr>
          <p:cNvGraphicFramePr>
            <a:graphicFrameLocks noChangeAspect="1"/>
          </p:cNvGraphicFramePr>
          <p:nvPr>
            <p:extLst>
              <p:ext uri="{D42A27DB-BD31-4B8C-83A1-F6EECF244321}">
                <p14:modId xmlns:p14="http://schemas.microsoft.com/office/powerpoint/2010/main" val="2730997963"/>
              </p:ext>
            </p:extLst>
          </p:nvPr>
        </p:nvGraphicFramePr>
        <p:xfrm>
          <a:off x="4845050" y="4079875"/>
          <a:ext cx="366713" cy="457200"/>
        </p:xfrm>
        <a:graphic>
          <a:graphicData uri="http://schemas.openxmlformats.org/presentationml/2006/ole">
            <mc:AlternateContent xmlns:mc="http://schemas.openxmlformats.org/markup-compatibility/2006">
              <mc:Choice xmlns:v="urn:schemas-microsoft-com:vml" Requires="v">
                <p:oleObj name="Equation" r:id="rId19" imgW="152280" imgH="190440" progId="Equation.DSMT4">
                  <p:embed/>
                </p:oleObj>
              </mc:Choice>
              <mc:Fallback>
                <p:oleObj name="Equation" r:id="rId19" imgW="152280" imgH="190440" progId="Equation.DSMT4">
                  <p:embed/>
                  <p:pic>
                    <p:nvPicPr>
                      <p:cNvPr id="14" name="Object 13">
                        <a:extLst>
                          <a:ext uri="{FF2B5EF4-FFF2-40B4-BE49-F238E27FC236}">
                            <a16:creationId xmlns:a16="http://schemas.microsoft.com/office/drawing/2014/main" id="{BEE604BE-B972-4758-805E-F2607A0707E1}"/>
                          </a:ext>
                        </a:extLst>
                      </p:cNvPr>
                      <p:cNvPicPr/>
                      <p:nvPr/>
                    </p:nvPicPr>
                    <p:blipFill>
                      <a:blip r:embed="rId20"/>
                      <a:stretch>
                        <a:fillRect/>
                      </a:stretch>
                    </p:blipFill>
                    <p:spPr>
                      <a:xfrm>
                        <a:off x="4845050" y="4079875"/>
                        <a:ext cx="366713" cy="457200"/>
                      </a:xfrm>
                      <a:prstGeom prst="rect">
                        <a:avLst/>
                      </a:prstGeom>
                    </p:spPr>
                  </p:pic>
                </p:oleObj>
              </mc:Fallback>
            </mc:AlternateContent>
          </a:graphicData>
        </a:graphic>
      </p:graphicFrame>
      <p:sp>
        <p:nvSpPr>
          <p:cNvPr id="55" name="Oval 54">
            <a:extLst>
              <a:ext uri="{FF2B5EF4-FFF2-40B4-BE49-F238E27FC236}">
                <a16:creationId xmlns:a16="http://schemas.microsoft.com/office/drawing/2014/main" id="{2C062969-86C3-4CC6-8998-34B1D28777F4}"/>
              </a:ext>
            </a:extLst>
          </p:cNvPr>
          <p:cNvSpPr/>
          <p:nvPr/>
        </p:nvSpPr>
        <p:spPr>
          <a:xfrm>
            <a:off x="3941900" y="34575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CC172C60-B719-4D7E-BDD5-EA6FDBEAEF5B}"/>
              </a:ext>
            </a:extLst>
          </p:cNvPr>
          <p:cNvSpPr/>
          <p:nvPr/>
        </p:nvSpPr>
        <p:spPr>
          <a:xfrm>
            <a:off x="5211763" y="37717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7DA67EF9-4E0F-45C6-AFDB-1C9DEDA0EA99}"/>
              </a:ext>
            </a:extLst>
          </p:cNvPr>
          <p:cNvSpPr/>
          <p:nvPr/>
        </p:nvSpPr>
        <p:spPr>
          <a:xfrm>
            <a:off x="4785179" y="42627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Moon 57">
            <a:extLst>
              <a:ext uri="{FF2B5EF4-FFF2-40B4-BE49-F238E27FC236}">
                <a16:creationId xmlns:a16="http://schemas.microsoft.com/office/drawing/2014/main" id="{D8797293-44D8-4717-9E49-51746BC8C267}"/>
              </a:ext>
            </a:extLst>
          </p:cNvPr>
          <p:cNvSpPr/>
          <p:nvPr/>
        </p:nvSpPr>
        <p:spPr>
          <a:xfrm rot="15133947">
            <a:off x="3971382" y="348134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Moon 58">
            <a:extLst>
              <a:ext uri="{FF2B5EF4-FFF2-40B4-BE49-F238E27FC236}">
                <a16:creationId xmlns:a16="http://schemas.microsoft.com/office/drawing/2014/main" id="{9F13FE93-E39E-43F3-9080-2978BB37F49B}"/>
              </a:ext>
            </a:extLst>
          </p:cNvPr>
          <p:cNvSpPr/>
          <p:nvPr/>
        </p:nvSpPr>
        <p:spPr>
          <a:xfrm rot="15133947">
            <a:off x="4814191" y="428439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Moon 59">
            <a:extLst>
              <a:ext uri="{FF2B5EF4-FFF2-40B4-BE49-F238E27FC236}">
                <a16:creationId xmlns:a16="http://schemas.microsoft.com/office/drawing/2014/main" id="{3A1560C0-903E-4D8D-B549-F6B73E1700C0}"/>
              </a:ext>
            </a:extLst>
          </p:cNvPr>
          <p:cNvSpPr/>
          <p:nvPr/>
        </p:nvSpPr>
        <p:spPr>
          <a:xfrm rot="15133947">
            <a:off x="5240671" y="3792823"/>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a:extLst>
              <a:ext uri="{FF2B5EF4-FFF2-40B4-BE49-F238E27FC236}">
                <a16:creationId xmlns:a16="http://schemas.microsoft.com/office/drawing/2014/main" id="{F79968A3-1BDA-4787-9937-81F282592A9D}"/>
              </a:ext>
            </a:extLst>
          </p:cNvPr>
          <p:cNvGraphicFramePr>
            <a:graphicFrameLocks noChangeAspect="1"/>
          </p:cNvGraphicFramePr>
          <p:nvPr>
            <p:extLst>
              <p:ext uri="{D42A27DB-BD31-4B8C-83A1-F6EECF244321}">
                <p14:modId xmlns:p14="http://schemas.microsoft.com/office/powerpoint/2010/main" val="2380763269"/>
              </p:ext>
            </p:extLst>
          </p:nvPr>
        </p:nvGraphicFramePr>
        <p:xfrm>
          <a:off x="4450618" y="4086567"/>
          <a:ext cx="363538" cy="414337"/>
        </p:xfrm>
        <a:graphic>
          <a:graphicData uri="http://schemas.openxmlformats.org/presentationml/2006/ole">
            <mc:AlternateContent xmlns:mc="http://schemas.openxmlformats.org/markup-compatibility/2006">
              <mc:Choice xmlns:v="urn:schemas-microsoft-com:vml" Requires="v">
                <p:oleObj name="Equation" r:id="rId21" imgW="164880" imgH="190440" progId="Equation.DSMT4">
                  <p:embed/>
                </p:oleObj>
              </mc:Choice>
              <mc:Fallback>
                <p:oleObj name="Equation" r:id="rId21" imgW="164880" imgH="190440" progId="Equation.DSMT4">
                  <p:embed/>
                  <p:pic>
                    <p:nvPicPr>
                      <p:cNvPr id="9" name="Object 8">
                        <a:extLst>
                          <a:ext uri="{FF2B5EF4-FFF2-40B4-BE49-F238E27FC236}">
                            <a16:creationId xmlns:a16="http://schemas.microsoft.com/office/drawing/2014/main" id="{C3FDF59C-198D-43A4-940B-977C15D3282F}"/>
                          </a:ext>
                        </a:extLst>
                      </p:cNvPr>
                      <p:cNvPicPr/>
                      <p:nvPr/>
                    </p:nvPicPr>
                    <p:blipFill>
                      <a:blip r:embed="rId11"/>
                      <a:stretch>
                        <a:fillRect/>
                      </a:stretch>
                    </p:blipFill>
                    <p:spPr>
                      <a:xfrm>
                        <a:off x="4450618" y="4086567"/>
                        <a:ext cx="363538" cy="414337"/>
                      </a:xfrm>
                      <a:prstGeom prst="rect">
                        <a:avLst/>
                      </a:prstGeom>
                    </p:spPr>
                  </p:pic>
                </p:oleObj>
              </mc:Fallback>
            </mc:AlternateContent>
          </a:graphicData>
        </a:graphic>
      </p:graphicFrame>
      <p:pic>
        <p:nvPicPr>
          <p:cNvPr id="77" name="Audio 76">
            <a:hlinkClick r:id="" action="ppaction://media"/>
            <a:extLst>
              <a:ext uri="{FF2B5EF4-FFF2-40B4-BE49-F238E27FC236}">
                <a16:creationId xmlns:a16="http://schemas.microsoft.com/office/drawing/2014/main" id="{ACEB4BAC-56B3-40A3-B459-8EE67A6C714F}"/>
              </a:ext>
            </a:extLst>
          </p:cNvPr>
          <p:cNvPicPr>
            <a:picLocks noChangeAspect="1"/>
          </p:cNvPicPr>
          <p:nvPr>
            <a:audioFile r:link="rId3"/>
            <p:extLst>
              <p:ext uri="{DAA4B4D4-6D71-4841-9C94-3DE7FCFB9230}">
                <p14:media xmlns:p14="http://schemas.microsoft.com/office/powerpoint/2010/main" r:embed="rId2"/>
              </p:ext>
            </p:extLst>
          </p:nvPr>
        </p:nvPicPr>
        <p:blipFill>
          <a:blip r:embed="rId22"/>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550614514"/>
      </p:ext>
    </p:extLst>
  </p:cSld>
  <p:clrMapOvr>
    <a:masterClrMapping/>
  </p:clrMapOvr>
  <mc:AlternateContent xmlns:mc="http://schemas.openxmlformats.org/markup-compatibility/2006">
    <mc:Choice xmlns:p14="http://schemas.microsoft.com/office/powerpoint/2010/main" Requires="p14">
      <p:transition spd="slow" p14:dur="2000" advTm="43389"/>
    </mc:Choice>
    <mc:Fallback>
      <p:transition spd="slow" advTm="433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7"/>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45"/>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47"/>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48"/>
                                        </p:tgtEl>
                                        <p:attrNameLst>
                                          <p:attrName>style.visibility</p:attrName>
                                        </p:attrNameLst>
                                      </p:cBhvr>
                                      <p:to>
                                        <p:strVal val="hidden"/>
                                      </p:to>
                                    </p:set>
                                  </p:childTnLst>
                                </p:cTn>
                              </p:par>
                              <p:par>
                                <p:cTn id="21" presetID="1" presetClass="entr" presetSubtype="0" fill="hold" nodeType="withEffect">
                                  <p:stCondLst>
                                    <p:cond delay="0"/>
                                  </p:stCondLst>
                                  <p:childTnLst>
                                    <p:set>
                                      <p:cBhvr>
                                        <p:cTn id="22" dur="1" fill="hold">
                                          <p:stCondLst>
                                            <p:cond delay="0"/>
                                          </p:stCondLst>
                                        </p:cTn>
                                        <p:tgtEl>
                                          <p:spTgt spid="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6"/>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7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64"/>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7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3" descr="C:\Users\Douglas\Desktop\v1.png">
            <a:extLst>
              <a:ext uri="{FF2B5EF4-FFF2-40B4-BE49-F238E27FC236}">
                <a16:creationId xmlns:a16="http://schemas.microsoft.com/office/drawing/2014/main" id="{9D234BA5-8F23-4621-B054-F492243D7C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5530" y="3073902"/>
            <a:ext cx="2798070" cy="3479298"/>
          </a:xfrm>
          <a:prstGeom prst="rect">
            <a:avLst/>
          </a:prstGeom>
          <a:noFill/>
          <a:extLst>
            <a:ext uri="{909E8E84-426E-40DD-AFC4-6F175D3DCCD1}">
              <a14:hiddenFill xmlns:a14="http://schemas.microsoft.com/office/drawing/2010/main">
                <a:solidFill>
                  <a:srgbClr val="FFFFFF"/>
                </a:solidFill>
              </a14:hiddenFill>
            </a:ext>
          </a:extLst>
        </p:spPr>
      </p:pic>
      <p:sp>
        <p:nvSpPr>
          <p:cNvPr id="28" name="Parallelogram 27">
            <a:extLst>
              <a:ext uri="{FF2B5EF4-FFF2-40B4-BE49-F238E27FC236}">
                <a16:creationId xmlns:a16="http://schemas.microsoft.com/office/drawing/2014/main" id="{869C3464-2891-42D1-819A-6DB94F6A3C58}"/>
              </a:ext>
            </a:extLst>
          </p:cNvPr>
          <p:cNvSpPr/>
          <p:nvPr/>
        </p:nvSpPr>
        <p:spPr>
          <a:xfrm rot="1371278">
            <a:off x="2733839" y="2620779"/>
            <a:ext cx="3674025" cy="2587991"/>
          </a:xfrm>
          <a:prstGeom prst="parallelogram">
            <a:avLst>
              <a:gd name="adj" fmla="val 62528"/>
            </a:avLst>
          </a:prstGeom>
          <a:solidFill>
            <a:schemeClr val="accent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 plane through three points</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All three vectors </a:t>
            </a:r>
            <a:r>
              <a:rPr lang="en-US" b="1" dirty="0"/>
              <a:t>u</a:t>
            </a:r>
            <a:r>
              <a:rPr lang="en-US" baseline="-25000" dirty="0"/>
              <a:t>1</a:t>
            </a:r>
            <a:r>
              <a:rPr lang="en-US" dirty="0"/>
              <a:t>, </a:t>
            </a:r>
            <a:r>
              <a:rPr lang="en-US" b="1" dirty="0"/>
              <a:t>u</a:t>
            </a:r>
            <a:r>
              <a:rPr lang="en-US" baseline="-25000" dirty="0"/>
              <a:t>2</a:t>
            </a:r>
            <a:r>
              <a:rPr lang="en-US" dirty="0"/>
              <a:t> and </a:t>
            </a:r>
            <a:r>
              <a:rPr lang="en-US" b="1" dirty="0"/>
              <a:t>u</a:t>
            </a:r>
            <a:r>
              <a:rPr lang="en-US" baseline="-25000" dirty="0"/>
              <a:t>3</a:t>
            </a:r>
            <a:r>
              <a:rPr lang="en-US" dirty="0"/>
              <a:t> are in the plane,</a:t>
            </a:r>
            <a:br>
              <a:rPr lang="en-US" dirty="0"/>
            </a:br>
            <a:r>
              <a:rPr lang="en-US" dirty="0"/>
              <a:t>	so choose that vector that has the smallest 2-norm</a:t>
            </a:r>
          </a:p>
          <a:p>
            <a:pPr lvl="1"/>
            <a:r>
              <a:rPr lang="en-US" dirty="0"/>
              <a:t>Relabel this vector </a:t>
            </a:r>
            <a:r>
              <a:rPr lang="en-US" b="1" dirty="0"/>
              <a:t>u</a:t>
            </a:r>
            <a:endParaRPr lang="en-US" dirty="0"/>
          </a:p>
          <a:p>
            <a:pPr lvl="1"/>
            <a:r>
              <a:rPr lang="en-US" dirty="0"/>
              <a:t>Make </a:t>
            </a:r>
            <a:r>
              <a:rPr lang="en-US" b="1" dirty="0"/>
              <a:t>u</a:t>
            </a:r>
            <a:r>
              <a:rPr lang="en-US" dirty="0"/>
              <a:t> perpendicular</a:t>
            </a:r>
            <a:br>
              <a:rPr lang="en-US" dirty="0"/>
            </a:br>
            <a:r>
              <a:rPr lang="en-US" dirty="0"/>
              <a:t>to the plane</a:t>
            </a:r>
          </a:p>
          <a:p>
            <a:pPr lvl="1"/>
            <a:endParaRPr lang="en-US"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7</a:t>
            </a:fld>
            <a:endParaRPr lang="en-CA"/>
          </a:p>
        </p:txBody>
      </p:sp>
      <p:graphicFrame>
        <p:nvGraphicFramePr>
          <p:cNvPr id="13" name="Object 12">
            <a:extLst>
              <a:ext uri="{FF2B5EF4-FFF2-40B4-BE49-F238E27FC236}">
                <a16:creationId xmlns:a16="http://schemas.microsoft.com/office/drawing/2014/main" id="{76E33226-4E88-4747-8F8C-4441778E5DAE}"/>
              </a:ext>
            </a:extLst>
          </p:cNvPr>
          <p:cNvGraphicFramePr>
            <a:graphicFrameLocks noChangeAspect="1"/>
          </p:cNvGraphicFramePr>
          <p:nvPr>
            <p:extLst>
              <p:ext uri="{D42A27DB-BD31-4B8C-83A1-F6EECF244321}">
                <p14:modId xmlns:p14="http://schemas.microsoft.com/office/powerpoint/2010/main" val="1919978905"/>
              </p:ext>
            </p:extLst>
          </p:nvPr>
        </p:nvGraphicFramePr>
        <p:xfrm>
          <a:off x="652459" y="4967716"/>
          <a:ext cx="2232025" cy="519113"/>
        </p:xfrm>
        <a:graphic>
          <a:graphicData uri="http://schemas.openxmlformats.org/presentationml/2006/ole">
            <mc:AlternateContent xmlns:mc="http://schemas.openxmlformats.org/markup-compatibility/2006">
              <mc:Choice xmlns:v="urn:schemas-microsoft-com:vml" Requires="v">
                <p:oleObj name="Equation" r:id="rId6" imgW="927000" imgH="215640" progId="Equation.DSMT4">
                  <p:embed/>
                </p:oleObj>
              </mc:Choice>
              <mc:Fallback>
                <p:oleObj name="Equation" r:id="rId6" imgW="927000" imgH="215640" progId="Equation.DSMT4">
                  <p:embed/>
                  <p:pic>
                    <p:nvPicPr>
                      <p:cNvPr id="13" name="Object 12">
                        <a:extLst>
                          <a:ext uri="{FF2B5EF4-FFF2-40B4-BE49-F238E27FC236}">
                            <a16:creationId xmlns:a16="http://schemas.microsoft.com/office/drawing/2014/main" id="{76E33226-4E88-4747-8F8C-4441778E5DAE}"/>
                          </a:ext>
                        </a:extLst>
                      </p:cNvPr>
                      <p:cNvPicPr/>
                      <p:nvPr/>
                    </p:nvPicPr>
                    <p:blipFill>
                      <a:blip r:embed="rId7"/>
                      <a:stretch>
                        <a:fillRect/>
                      </a:stretch>
                    </p:blipFill>
                    <p:spPr>
                      <a:xfrm>
                        <a:off x="652459" y="4967716"/>
                        <a:ext cx="2232025" cy="519113"/>
                      </a:xfrm>
                      <a:prstGeom prst="rect">
                        <a:avLst/>
                      </a:prstGeom>
                    </p:spPr>
                  </p:pic>
                </p:oleObj>
              </mc:Fallback>
            </mc:AlternateContent>
          </a:graphicData>
        </a:graphic>
      </p:graphicFrame>
      <p:graphicFrame>
        <p:nvGraphicFramePr>
          <p:cNvPr id="14" name="Object 13">
            <a:extLst>
              <a:ext uri="{FF2B5EF4-FFF2-40B4-BE49-F238E27FC236}">
                <a16:creationId xmlns:a16="http://schemas.microsoft.com/office/drawing/2014/main" id="{706A416A-6FC3-4F9D-85C2-348D8E98E11B}"/>
              </a:ext>
            </a:extLst>
          </p:cNvPr>
          <p:cNvGraphicFramePr>
            <a:graphicFrameLocks noChangeAspect="1"/>
          </p:cNvGraphicFramePr>
          <p:nvPr>
            <p:extLst>
              <p:ext uri="{D42A27DB-BD31-4B8C-83A1-F6EECF244321}">
                <p14:modId xmlns:p14="http://schemas.microsoft.com/office/powerpoint/2010/main" val="3076020656"/>
              </p:ext>
            </p:extLst>
          </p:nvPr>
        </p:nvGraphicFramePr>
        <p:xfrm>
          <a:off x="438146" y="5484214"/>
          <a:ext cx="2446338" cy="519113"/>
        </p:xfrm>
        <a:graphic>
          <a:graphicData uri="http://schemas.openxmlformats.org/presentationml/2006/ole">
            <mc:AlternateContent xmlns:mc="http://schemas.openxmlformats.org/markup-compatibility/2006">
              <mc:Choice xmlns:v="urn:schemas-microsoft-com:vml" Requires="v">
                <p:oleObj name="Equation" r:id="rId8" imgW="1015920" imgH="215640" progId="Equation.DSMT4">
                  <p:embed/>
                </p:oleObj>
              </mc:Choice>
              <mc:Fallback>
                <p:oleObj name="Equation" r:id="rId8" imgW="1015920" imgH="215640" progId="Equation.DSMT4">
                  <p:embed/>
                  <p:pic>
                    <p:nvPicPr>
                      <p:cNvPr id="14" name="Object 13">
                        <a:extLst>
                          <a:ext uri="{FF2B5EF4-FFF2-40B4-BE49-F238E27FC236}">
                            <a16:creationId xmlns:a16="http://schemas.microsoft.com/office/drawing/2014/main" id="{706A416A-6FC3-4F9D-85C2-348D8E98E11B}"/>
                          </a:ext>
                        </a:extLst>
                      </p:cNvPr>
                      <p:cNvPicPr/>
                      <p:nvPr/>
                    </p:nvPicPr>
                    <p:blipFill>
                      <a:blip r:embed="rId9"/>
                      <a:stretch>
                        <a:fillRect/>
                      </a:stretch>
                    </p:blipFill>
                    <p:spPr>
                      <a:xfrm>
                        <a:off x="438146" y="5484214"/>
                        <a:ext cx="2446338" cy="519113"/>
                      </a:xfrm>
                      <a:prstGeom prst="rect">
                        <a:avLst/>
                      </a:prstGeom>
                    </p:spPr>
                  </p:pic>
                </p:oleObj>
              </mc:Fallback>
            </mc:AlternateContent>
          </a:graphicData>
        </a:graphic>
      </p:graphicFrame>
      <p:cxnSp>
        <p:nvCxnSpPr>
          <p:cNvPr id="19" name="Straight Arrow Connector 18">
            <a:extLst>
              <a:ext uri="{FF2B5EF4-FFF2-40B4-BE49-F238E27FC236}">
                <a16:creationId xmlns:a16="http://schemas.microsoft.com/office/drawing/2014/main" id="{17A0930C-40CB-4E77-AAFD-302A4CB98494}"/>
              </a:ext>
            </a:extLst>
          </p:cNvPr>
          <p:cNvCxnSpPr>
            <a:cxnSpLocks/>
          </p:cNvCxnSpPr>
          <p:nvPr/>
        </p:nvCxnSpPr>
        <p:spPr>
          <a:xfrm flipH="1" flipV="1">
            <a:off x="4044758" y="4762256"/>
            <a:ext cx="495019" cy="125928"/>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F7EE351C-DFFA-48DE-BE9B-CD72F6258422}"/>
              </a:ext>
            </a:extLst>
          </p:cNvPr>
          <p:cNvCxnSpPr>
            <a:cxnSpLocks/>
          </p:cNvCxnSpPr>
          <p:nvPr/>
        </p:nvCxnSpPr>
        <p:spPr>
          <a:xfrm flipV="1">
            <a:off x="4513351" y="4476946"/>
            <a:ext cx="174367" cy="417423"/>
          </a:xfrm>
          <a:prstGeom prst="straightConnector1">
            <a:avLst/>
          </a:prstGeom>
          <a:ln w="28575">
            <a:solidFill>
              <a:schemeClr val="bg1"/>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23" name="Object 22">
            <a:extLst>
              <a:ext uri="{FF2B5EF4-FFF2-40B4-BE49-F238E27FC236}">
                <a16:creationId xmlns:a16="http://schemas.microsoft.com/office/drawing/2014/main" id="{79CABFB0-DE42-4F50-82F0-B31EEC1B74BE}"/>
              </a:ext>
            </a:extLst>
          </p:cNvPr>
          <p:cNvGraphicFramePr>
            <a:graphicFrameLocks noChangeAspect="1"/>
          </p:cNvGraphicFramePr>
          <p:nvPr>
            <p:extLst>
              <p:ext uri="{D42A27DB-BD31-4B8C-83A1-F6EECF244321}">
                <p14:modId xmlns:p14="http://schemas.microsoft.com/office/powerpoint/2010/main" val="274955557"/>
              </p:ext>
            </p:extLst>
          </p:nvPr>
        </p:nvGraphicFramePr>
        <p:xfrm>
          <a:off x="4031311" y="4379823"/>
          <a:ext cx="334818" cy="415636"/>
        </p:xfrm>
        <a:graphic>
          <a:graphicData uri="http://schemas.openxmlformats.org/presentationml/2006/ole">
            <mc:AlternateContent xmlns:mc="http://schemas.openxmlformats.org/markup-compatibility/2006">
              <mc:Choice xmlns:v="urn:schemas-microsoft-com:vml" Requires="v">
                <p:oleObj name="Equation" r:id="rId10" imgW="152280" imgH="190440" progId="Equation.DSMT4">
                  <p:embed/>
                </p:oleObj>
              </mc:Choice>
              <mc:Fallback>
                <p:oleObj name="Equation" r:id="rId10" imgW="152280" imgH="190440" progId="Equation.DSMT4">
                  <p:embed/>
                  <p:pic>
                    <p:nvPicPr>
                      <p:cNvPr id="10" name="Object 9">
                        <a:extLst>
                          <a:ext uri="{FF2B5EF4-FFF2-40B4-BE49-F238E27FC236}">
                            <a16:creationId xmlns:a16="http://schemas.microsoft.com/office/drawing/2014/main" id="{11366A4E-6D94-46FD-91A2-54EE814C3E11}"/>
                          </a:ext>
                        </a:extLst>
                      </p:cNvPr>
                      <p:cNvPicPr/>
                      <p:nvPr/>
                    </p:nvPicPr>
                    <p:blipFill>
                      <a:blip r:embed="rId11"/>
                      <a:stretch>
                        <a:fillRect/>
                      </a:stretch>
                    </p:blipFill>
                    <p:spPr>
                      <a:xfrm>
                        <a:off x="4031311" y="4379823"/>
                        <a:ext cx="334818" cy="415636"/>
                      </a:xfrm>
                      <a:prstGeom prst="rect">
                        <a:avLst/>
                      </a:prstGeom>
                    </p:spPr>
                  </p:pic>
                </p:oleObj>
              </mc:Fallback>
            </mc:AlternateContent>
          </a:graphicData>
        </a:graphic>
      </p:graphicFrame>
      <p:graphicFrame>
        <p:nvGraphicFramePr>
          <p:cNvPr id="29" name="Object 28">
            <a:extLst>
              <a:ext uri="{FF2B5EF4-FFF2-40B4-BE49-F238E27FC236}">
                <a16:creationId xmlns:a16="http://schemas.microsoft.com/office/drawing/2014/main" id="{6818E12F-12AC-4B72-9FF0-3A76EBE17668}"/>
              </a:ext>
            </a:extLst>
          </p:cNvPr>
          <p:cNvGraphicFramePr>
            <a:graphicFrameLocks noChangeAspect="1"/>
          </p:cNvGraphicFramePr>
          <p:nvPr>
            <p:extLst>
              <p:ext uri="{D42A27DB-BD31-4B8C-83A1-F6EECF244321}">
                <p14:modId xmlns:p14="http://schemas.microsoft.com/office/powerpoint/2010/main" val="236420304"/>
              </p:ext>
            </p:extLst>
          </p:nvPr>
        </p:nvGraphicFramePr>
        <p:xfrm>
          <a:off x="3584621" y="3200400"/>
          <a:ext cx="366712" cy="457200"/>
        </p:xfrm>
        <a:graphic>
          <a:graphicData uri="http://schemas.openxmlformats.org/presentationml/2006/ole">
            <mc:AlternateContent xmlns:mc="http://schemas.openxmlformats.org/markup-compatibility/2006">
              <mc:Choice xmlns:v="urn:schemas-microsoft-com:vml" Requires="v">
                <p:oleObj name="Equation" r:id="rId12" imgW="152280" imgH="190440" progId="Equation.DSMT4">
                  <p:embed/>
                </p:oleObj>
              </mc:Choice>
              <mc:Fallback>
                <p:oleObj name="Equation" r:id="rId12" imgW="152280" imgH="190440" progId="Equation.DSMT4">
                  <p:embed/>
                  <p:pic>
                    <p:nvPicPr>
                      <p:cNvPr id="52" name="Object 51">
                        <a:extLst>
                          <a:ext uri="{FF2B5EF4-FFF2-40B4-BE49-F238E27FC236}">
                            <a16:creationId xmlns:a16="http://schemas.microsoft.com/office/drawing/2014/main" id="{BE530599-2480-406B-B78A-536EB333CE1B}"/>
                          </a:ext>
                        </a:extLst>
                      </p:cNvPr>
                      <p:cNvPicPr/>
                      <p:nvPr/>
                    </p:nvPicPr>
                    <p:blipFill>
                      <a:blip r:embed="rId13"/>
                      <a:stretch>
                        <a:fillRect/>
                      </a:stretch>
                    </p:blipFill>
                    <p:spPr>
                      <a:xfrm>
                        <a:off x="3584621" y="3200400"/>
                        <a:ext cx="366712" cy="457200"/>
                      </a:xfrm>
                      <a:prstGeom prst="rect">
                        <a:avLst/>
                      </a:prstGeom>
                    </p:spPr>
                  </p:pic>
                </p:oleObj>
              </mc:Fallback>
            </mc:AlternateContent>
          </a:graphicData>
        </a:graphic>
      </p:graphicFrame>
      <p:graphicFrame>
        <p:nvGraphicFramePr>
          <p:cNvPr id="30" name="Object 29">
            <a:extLst>
              <a:ext uri="{FF2B5EF4-FFF2-40B4-BE49-F238E27FC236}">
                <a16:creationId xmlns:a16="http://schemas.microsoft.com/office/drawing/2014/main" id="{926382E1-E64B-46DB-9DAC-48D38836D126}"/>
              </a:ext>
            </a:extLst>
          </p:cNvPr>
          <p:cNvGraphicFramePr>
            <a:graphicFrameLocks noChangeAspect="1"/>
          </p:cNvGraphicFramePr>
          <p:nvPr>
            <p:extLst>
              <p:ext uri="{D42A27DB-BD31-4B8C-83A1-F6EECF244321}">
                <p14:modId xmlns:p14="http://schemas.microsoft.com/office/powerpoint/2010/main" val="2765895307"/>
              </p:ext>
            </p:extLst>
          </p:nvPr>
        </p:nvGraphicFramePr>
        <p:xfrm>
          <a:off x="5246688" y="3457575"/>
          <a:ext cx="396875" cy="457200"/>
        </p:xfrm>
        <a:graphic>
          <a:graphicData uri="http://schemas.openxmlformats.org/presentationml/2006/ole">
            <mc:AlternateContent xmlns:mc="http://schemas.openxmlformats.org/markup-compatibility/2006">
              <mc:Choice xmlns:v="urn:schemas-microsoft-com:vml" Requires="v">
                <p:oleObj name="Equation" r:id="rId14" imgW="164880" imgH="190440" progId="Equation.DSMT4">
                  <p:embed/>
                </p:oleObj>
              </mc:Choice>
              <mc:Fallback>
                <p:oleObj name="Equation" r:id="rId14" imgW="164880" imgH="190440" progId="Equation.DSMT4">
                  <p:embed/>
                  <p:pic>
                    <p:nvPicPr>
                      <p:cNvPr id="53" name="Object 52">
                        <a:extLst>
                          <a:ext uri="{FF2B5EF4-FFF2-40B4-BE49-F238E27FC236}">
                            <a16:creationId xmlns:a16="http://schemas.microsoft.com/office/drawing/2014/main" id="{90F0B1F4-A251-4562-B8F0-CC36694285DD}"/>
                          </a:ext>
                        </a:extLst>
                      </p:cNvPr>
                      <p:cNvPicPr/>
                      <p:nvPr/>
                    </p:nvPicPr>
                    <p:blipFill>
                      <a:blip r:embed="rId15"/>
                      <a:stretch>
                        <a:fillRect/>
                      </a:stretch>
                    </p:blipFill>
                    <p:spPr>
                      <a:xfrm>
                        <a:off x="5246688" y="3457575"/>
                        <a:ext cx="396875" cy="457200"/>
                      </a:xfrm>
                      <a:prstGeom prst="rect">
                        <a:avLst/>
                      </a:prstGeom>
                    </p:spPr>
                  </p:pic>
                </p:oleObj>
              </mc:Fallback>
            </mc:AlternateContent>
          </a:graphicData>
        </a:graphic>
      </p:graphicFrame>
      <p:graphicFrame>
        <p:nvGraphicFramePr>
          <p:cNvPr id="31" name="Object 30">
            <a:extLst>
              <a:ext uri="{FF2B5EF4-FFF2-40B4-BE49-F238E27FC236}">
                <a16:creationId xmlns:a16="http://schemas.microsoft.com/office/drawing/2014/main" id="{890395BB-9C24-42BF-960B-78933F3255B4}"/>
              </a:ext>
            </a:extLst>
          </p:cNvPr>
          <p:cNvGraphicFramePr>
            <a:graphicFrameLocks noChangeAspect="1"/>
          </p:cNvGraphicFramePr>
          <p:nvPr>
            <p:extLst>
              <p:ext uri="{D42A27DB-BD31-4B8C-83A1-F6EECF244321}">
                <p14:modId xmlns:p14="http://schemas.microsoft.com/office/powerpoint/2010/main" val="483670348"/>
              </p:ext>
            </p:extLst>
          </p:nvPr>
        </p:nvGraphicFramePr>
        <p:xfrm>
          <a:off x="4845050" y="4079875"/>
          <a:ext cx="366713" cy="457200"/>
        </p:xfrm>
        <a:graphic>
          <a:graphicData uri="http://schemas.openxmlformats.org/presentationml/2006/ole">
            <mc:AlternateContent xmlns:mc="http://schemas.openxmlformats.org/markup-compatibility/2006">
              <mc:Choice xmlns:v="urn:schemas-microsoft-com:vml" Requires="v">
                <p:oleObj name="Equation" r:id="rId16" imgW="152280" imgH="190440" progId="Equation.DSMT4">
                  <p:embed/>
                </p:oleObj>
              </mc:Choice>
              <mc:Fallback>
                <p:oleObj name="Equation" r:id="rId16" imgW="152280" imgH="190440" progId="Equation.DSMT4">
                  <p:embed/>
                  <p:pic>
                    <p:nvPicPr>
                      <p:cNvPr id="54" name="Object 53">
                        <a:extLst>
                          <a:ext uri="{FF2B5EF4-FFF2-40B4-BE49-F238E27FC236}">
                            <a16:creationId xmlns:a16="http://schemas.microsoft.com/office/drawing/2014/main" id="{78C8A931-EC72-4746-9F73-554F921863D3}"/>
                          </a:ext>
                        </a:extLst>
                      </p:cNvPr>
                      <p:cNvPicPr/>
                      <p:nvPr/>
                    </p:nvPicPr>
                    <p:blipFill>
                      <a:blip r:embed="rId17"/>
                      <a:stretch>
                        <a:fillRect/>
                      </a:stretch>
                    </p:blipFill>
                    <p:spPr>
                      <a:xfrm>
                        <a:off x="4845050" y="4079875"/>
                        <a:ext cx="366713" cy="457200"/>
                      </a:xfrm>
                      <a:prstGeom prst="rect">
                        <a:avLst/>
                      </a:prstGeom>
                    </p:spPr>
                  </p:pic>
                </p:oleObj>
              </mc:Fallback>
            </mc:AlternateContent>
          </a:graphicData>
        </a:graphic>
      </p:graphicFrame>
      <p:sp>
        <p:nvSpPr>
          <p:cNvPr id="32" name="Oval 31">
            <a:extLst>
              <a:ext uri="{FF2B5EF4-FFF2-40B4-BE49-F238E27FC236}">
                <a16:creationId xmlns:a16="http://schemas.microsoft.com/office/drawing/2014/main" id="{D09B03EC-75C2-4C70-AC93-D2C5C33248E1}"/>
              </a:ext>
            </a:extLst>
          </p:cNvPr>
          <p:cNvSpPr/>
          <p:nvPr/>
        </p:nvSpPr>
        <p:spPr>
          <a:xfrm>
            <a:off x="3941900" y="345757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060E9FB-0F79-4C89-A1FE-1028DEA99157}"/>
              </a:ext>
            </a:extLst>
          </p:cNvPr>
          <p:cNvSpPr/>
          <p:nvPr/>
        </p:nvSpPr>
        <p:spPr>
          <a:xfrm>
            <a:off x="5211763" y="3771741"/>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265356C8-65F2-4615-9D0A-9ED027ED38A8}"/>
              </a:ext>
            </a:extLst>
          </p:cNvPr>
          <p:cNvSpPr/>
          <p:nvPr/>
        </p:nvSpPr>
        <p:spPr>
          <a:xfrm>
            <a:off x="4785179" y="426275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Moon 34">
            <a:extLst>
              <a:ext uri="{FF2B5EF4-FFF2-40B4-BE49-F238E27FC236}">
                <a16:creationId xmlns:a16="http://schemas.microsoft.com/office/drawing/2014/main" id="{B859DCE1-EC84-4891-B223-5B383E5A1D75}"/>
              </a:ext>
            </a:extLst>
          </p:cNvPr>
          <p:cNvSpPr/>
          <p:nvPr/>
        </p:nvSpPr>
        <p:spPr>
          <a:xfrm rot="15133947">
            <a:off x="3971382" y="348134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Moon 35">
            <a:extLst>
              <a:ext uri="{FF2B5EF4-FFF2-40B4-BE49-F238E27FC236}">
                <a16:creationId xmlns:a16="http://schemas.microsoft.com/office/drawing/2014/main" id="{981FFE98-E747-4D28-8BA6-8432156A39C0}"/>
              </a:ext>
            </a:extLst>
          </p:cNvPr>
          <p:cNvSpPr/>
          <p:nvPr/>
        </p:nvSpPr>
        <p:spPr>
          <a:xfrm rot="15133947">
            <a:off x="4814191" y="4284397"/>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Moon 36">
            <a:extLst>
              <a:ext uri="{FF2B5EF4-FFF2-40B4-BE49-F238E27FC236}">
                <a16:creationId xmlns:a16="http://schemas.microsoft.com/office/drawing/2014/main" id="{7BB6AFF4-FDE7-47DD-B883-8D36678A5936}"/>
              </a:ext>
            </a:extLst>
          </p:cNvPr>
          <p:cNvSpPr/>
          <p:nvPr/>
        </p:nvSpPr>
        <p:spPr>
          <a:xfrm rot="15133947">
            <a:off x="5240671" y="3792823"/>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8" name="Object 37">
            <a:extLst>
              <a:ext uri="{FF2B5EF4-FFF2-40B4-BE49-F238E27FC236}">
                <a16:creationId xmlns:a16="http://schemas.microsoft.com/office/drawing/2014/main" id="{FCE18CD8-E63D-4476-827D-F4597E64626B}"/>
              </a:ext>
            </a:extLst>
          </p:cNvPr>
          <p:cNvGraphicFramePr>
            <a:graphicFrameLocks noChangeAspect="1"/>
          </p:cNvGraphicFramePr>
          <p:nvPr>
            <p:extLst>
              <p:ext uri="{D42A27DB-BD31-4B8C-83A1-F6EECF244321}">
                <p14:modId xmlns:p14="http://schemas.microsoft.com/office/powerpoint/2010/main" val="2678568685"/>
              </p:ext>
            </p:extLst>
          </p:nvPr>
        </p:nvGraphicFramePr>
        <p:xfrm>
          <a:off x="4450618" y="4086567"/>
          <a:ext cx="363538" cy="414337"/>
        </p:xfrm>
        <a:graphic>
          <a:graphicData uri="http://schemas.openxmlformats.org/presentationml/2006/ole">
            <mc:AlternateContent xmlns:mc="http://schemas.openxmlformats.org/markup-compatibility/2006">
              <mc:Choice xmlns:v="urn:schemas-microsoft-com:vml" Requires="v">
                <p:oleObj name="Equation" r:id="rId18" imgW="164880" imgH="190440" progId="Equation.DSMT4">
                  <p:embed/>
                </p:oleObj>
              </mc:Choice>
              <mc:Fallback>
                <p:oleObj name="Equation" r:id="rId18" imgW="164880" imgH="190440" progId="Equation.DSMT4">
                  <p:embed/>
                  <p:pic>
                    <p:nvPicPr>
                      <p:cNvPr id="11" name="Object 10">
                        <a:extLst>
                          <a:ext uri="{FF2B5EF4-FFF2-40B4-BE49-F238E27FC236}">
                            <a16:creationId xmlns:a16="http://schemas.microsoft.com/office/drawing/2014/main" id="{F79968A3-1BDA-4787-9937-81F282592A9D}"/>
                          </a:ext>
                        </a:extLst>
                      </p:cNvPr>
                      <p:cNvPicPr/>
                      <p:nvPr/>
                    </p:nvPicPr>
                    <p:blipFill>
                      <a:blip r:embed="rId19"/>
                      <a:stretch>
                        <a:fillRect/>
                      </a:stretch>
                    </p:blipFill>
                    <p:spPr>
                      <a:xfrm>
                        <a:off x="4450618" y="4086567"/>
                        <a:ext cx="363538" cy="414337"/>
                      </a:xfrm>
                      <a:prstGeom prst="rect">
                        <a:avLst/>
                      </a:prstGeom>
                    </p:spPr>
                  </p:pic>
                </p:oleObj>
              </mc:Fallback>
            </mc:AlternateContent>
          </a:graphicData>
        </a:graphic>
      </p:graphicFrame>
      <p:graphicFrame>
        <p:nvGraphicFramePr>
          <p:cNvPr id="39" name="Object 38">
            <a:extLst>
              <a:ext uri="{FF2B5EF4-FFF2-40B4-BE49-F238E27FC236}">
                <a16:creationId xmlns:a16="http://schemas.microsoft.com/office/drawing/2014/main" id="{BD6DFFB0-362A-4C9C-951C-6DD97ACCC590}"/>
              </a:ext>
            </a:extLst>
          </p:cNvPr>
          <p:cNvGraphicFramePr>
            <a:graphicFrameLocks noChangeAspect="1"/>
          </p:cNvGraphicFramePr>
          <p:nvPr>
            <p:extLst>
              <p:ext uri="{D42A27DB-BD31-4B8C-83A1-F6EECF244321}">
                <p14:modId xmlns:p14="http://schemas.microsoft.com/office/powerpoint/2010/main" val="1703427767"/>
              </p:ext>
            </p:extLst>
          </p:nvPr>
        </p:nvGraphicFramePr>
        <p:xfrm>
          <a:off x="4840566" y="4165009"/>
          <a:ext cx="274637" cy="304800"/>
        </p:xfrm>
        <a:graphic>
          <a:graphicData uri="http://schemas.openxmlformats.org/presentationml/2006/ole">
            <mc:AlternateContent xmlns:mc="http://schemas.openxmlformats.org/markup-compatibility/2006">
              <mc:Choice xmlns:v="urn:schemas-microsoft-com:vml" Requires="v">
                <p:oleObj name="Equation" r:id="rId20" imgW="114120" imgH="126720" progId="Equation.DSMT4">
                  <p:embed/>
                </p:oleObj>
              </mc:Choice>
              <mc:Fallback>
                <p:oleObj name="Equation" r:id="rId20" imgW="114120" imgH="126720" progId="Equation.DSMT4">
                  <p:embed/>
                  <p:pic>
                    <p:nvPicPr>
                      <p:cNvPr id="31" name="Object 30">
                        <a:extLst>
                          <a:ext uri="{FF2B5EF4-FFF2-40B4-BE49-F238E27FC236}">
                            <a16:creationId xmlns:a16="http://schemas.microsoft.com/office/drawing/2014/main" id="{890395BB-9C24-42BF-960B-78933F3255B4}"/>
                          </a:ext>
                        </a:extLst>
                      </p:cNvPr>
                      <p:cNvPicPr/>
                      <p:nvPr/>
                    </p:nvPicPr>
                    <p:blipFill>
                      <a:blip r:embed="rId21"/>
                      <a:stretch>
                        <a:fillRect/>
                      </a:stretch>
                    </p:blipFill>
                    <p:spPr>
                      <a:xfrm>
                        <a:off x="4840566" y="4165009"/>
                        <a:ext cx="274637" cy="304800"/>
                      </a:xfrm>
                      <a:prstGeom prst="rect">
                        <a:avLst/>
                      </a:prstGeom>
                    </p:spPr>
                  </p:pic>
                </p:oleObj>
              </mc:Fallback>
            </mc:AlternateContent>
          </a:graphicData>
        </a:graphic>
      </p:graphicFrame>
      <p:sp>
        <p:nvSpPr>
          <p:cNvPr id="40" name="Oval 39">
            <a:extLst>
              <a:ext uri="{FF2B5EF4-FFF2-40B4-BE49-F238E27FC236}">
                <a16:creationId xmlns:a16="http://schemas.microsoft.com/office/drawing/2014/main" id="{307401A1-D910-4DF7-BE0A-03E10AA16141}"/>
              </a:ext>
            </a:extLst>
          </p:cNvPr>
          <p:cNvSpPr/>
          <p:nvPr/>
        </p:nvSpPr>
        <p:spPr>
          <a:xfrm>
            <a:off x="4336682" y="4493537"/>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Moon 40">
            <a:extLst>
              <a:ext uri="{FF2B5EF4-FFF2-40B4-BE49-F238E27FC236}">
                <a16:creationId xmlns:a16="http://schemas.microsoft.com/office/drawing/2014/main" id="{CF6B63E5-1414-4278-ADF6-27C18EDCDB86}"/>
              </a:ext>
            </a:extLst>
          </p:cNvPr>
          <p:cNvSpPr/>
          <p:nvPr/>
        </p:nvSpPr>
        <p:spPr>
          <a:xfrm rot="15133947">
            <a:off x="4365694" y="4515179"/>
            <a:ext cx="45720" cy="91440"/>
          </a:xfrm>
          <a:prstGeom prst="mo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a:extLst>
              <a:ext uri="{FF2B5EF4-FFF2-40B4-BE49-F238E27FC236}">
                <a16:creationId xmlns:a16="http://schemas.microsoft.com/office/drawing/2014/main" id="{0548D988-8730-4D55-BAEB-B12B1ECE873D}"/>
              </a:ext>
            </a:extLst>
          </p:cNvPr>
          <p:cNvGraphicFramePr>
            <a:graphicFrameLocks noChangeAspect="1"/>
          </p:cNvGraphicFramePr>
          <p:nvPr>
            <p:extLst>
              <p:ext uri="{D42A27DB-BD31-4B8C-83A1-F6EECF244321}">
                <p14:modId xmlns:p14="http://schemas.microsoft.com/office/powerpoint/2010/main" val="2055425211"/>
              </p:ext>
            </p:extLst>
          </p:nvPr>
        </p:nvGraphicFramePr>
        <p:xfrm>
          <a:off x="3890963" y="4010025"/>
          <a:ext cx="427037" cy="457200"/>
        </p:xfrm>
        <a:graphic>
          <a:graphicData uri="http://schemas.openxmlformats.org/presentationml/2006/ole">
            <mc:AlternateContent xmlns:mc="http://schemas.openxmlformats.org/markup-compatibility/2006">
              <mc:Choice xmlns:v="urn:schemas-microsoft-com:vml" Requires="v">
                <p:oleObj name="Equation" r:id="rId22" imgW="177480" imgH="190440" progId="Equation.DSMT4">
                  <p:embed/>
                </p:oleObj>
              </mc:Choice>
              <mc:Fallback>
                <p:oleObj name="Equation" r:id="rId22" imgW="177480" imgH="190440" progId="Equation.DSMT4">
                  <p:embed/>
                  <p:pic>
                    <p:nvPicPr>
                      <p:cNvPr id="39" name="Object 38">
                        <a:extLst>
                          <a:ext uri="{FF2B5EF4-FFF2-40B4-BE49-F238E27FC236}">
                            <a16:creationId xmlns:a16="http://schemas.microsoft.com/office/drawing/2014/main" id="{BD6DFFB0-362A-4C9C-951C-6DD97ACCC590}"/>
                          </a:ext>
                        </a:extLst>
                      </p:cNvPr>
                      <p:cNvPicPr/>
                      <p:nvPr/>
                    </p:nvPicPr>
                    <p:blipFill>
                      <a:blip r:embed="rId23"/>
                      <a:stretch>
                        <a:fillRect/>
                      </a:stretch>
                    </p:blipFill>
                    <p:spPr>
                      <a:xfrm>
                        <a:off x="3890963" y="4010025"/>
                        <a:ext cx="427037" cy="457200"/>
                      </a:xfrm>
                      <a:prstGeom prst="rect">
                        <a:avLst/>
                      </a:prstGeom>
                    </p:spPr>
                  </p:pic>
                </p:oleObj>
              </mc:Fallback>
            </mc:AlternateContent>
          </a:graphicData>
        </a:graphic>
      </p:graphicFrame>
      <p:pic>
        <p:nvPicPr>
          <p:cNvPr id="45" name="Audio 44">
            <a:hlinkClick r:id="" action="ppaction://media"/>
            <a:extLst>
              <a:ext uri="{FF2B5EF4-FFF2-40B4-BE49-F238E27FC236}">
                <a16:creationId xmlns:a16="http://schemas.microsoft.com/office/drawing/2014/main" id="{9EEA11F0-821B-493A-8B9C-B5CFE3B0B535}"/>
              </a:ext>
            </a:extLst>
          </p:cNvPr>
          <p:cNvPicPr>
            <a:picLocks noChangeAspect="1"/>
          </p:cNvPicPr>
          <p:nvPr>
            <a:audioFile r:link="rId3"/>
            <p:extLst>
              <p:ext uri="{DAA4B4D4-6D71-4841-9C94-3DE7FCFB9230}">
                <p14:media xmlns:p14="http://schemas.microsoft.com/office/powerpoint/2010/main" r:embed="rId2"/>
              </p:ext>
            </p:extLst>
          </p:nvPr>
        </p:nvPicPr>
        <p:blipFill>
          <a:blip r:embed="rId24"/>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184187795"/>
      </p:ext>
    </p:extLst>
  </p:cSld>
  <p:clrMapOvr>
    <a:masterClrMapping/>
  </p:clrMapOvr>
  <mc:AlternateContent xmlns:mc="http://schemas.openxmlformats.org/markup-compatibility/2006">
    <mc:Choice xmlns:p14="http://schemas.microsoft.com/office/powerpoint/2010/main" Requires="p14">
      <p:transition spd="slow" p14:dur="2000" advTm="50030"/>
    </mc:Choice>
    <mc:Fallback>
      <p:transition spd="slow" advTm="500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5"/>
                                        </p:tgtEl>
                                      </p:cBhvr>
                                    </p:cmd>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29"/>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0"/>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hidden"/>
                                      </p:to>
                                    </p:set>
                                  </p:childTnLst>
                                </p:cTn>
                              </p:par>
                              <p:par>
                                <p:cTn id="17" presetID="1" presetClass="exit"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hidden"/>
                                      </p:to>
                                    </p:set>
                                  </p:childTnLst>
                                </p:cTn>
                              </p:par>
                              <p:par>
                                <p:cTn id="19" presetID="1" presetClass="exit"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31"/>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
                                        </p:tgtEl>
                                        <p:attrNameLst>
                                          <p:attrName>style.visibility</p:attrName>
                                        </p:attrNameLst>
                                      </p:cBhvr>
                                      <p:to>
                                        <p:strVal val="visible"/>
                                      </p:to>
                                    </p:set>
                                  </p:childTnLst>
                                </p:cTn>
                              </p:par>
                              <p:par>
                                <p:cTn id="45" presetID="1" presetClass="exit" presetSubtype="0" fill="hold" nodeType="withEffect">
                                  <p:stCondLst>
                                    <p:cond delay="0"/>
                                  </p:stCondLst>
                                  <p:childTnLst>
                                    <p:set>
                                      <p:cBhvr>
                                        <p:cTn id="46" dur="1" fill="hold">
                                          <p:stCondLst>
                                            <p:cond delay="0"/>
                                          </p:stCondLst>
                                        </p:cTn>
                                        <p:tgtEl>
                                          <p:spTgt spid="39"/>
                                        </p:tgtEl>
                                        <p:attrNameLst>
                                          <p:attrName>style.visibility</p:attrName>
                                        </p:attrNameLst>
                                      </p:cBhvr>
                                      <p:to>
                                        <p:strVal val="hidden"/>
                                      </p:to>
                                    </p:set>
                                  </p:childTnLst>
                                </p:cTn>
                              </p:par>
                              <p:par>
                                <p:cTn id="47" presetID="1" presetClass="exit"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hidden"/>
                                      </p:to>
                                    </p:set>
                                  </p:childTnLst>
                                </p:cTn>
                              </p:par>
                              <p:par>
                                <p:cTn id="49" presetID="1" presetClass="exit"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hidden"/>
                                      </p:to>
                                    </p:set>
                                  </p:childTnLst>
                                </p:cTn>
                              </p:par>
                              <p:par>
                                <p:cTn id="51" presetID="1" presetClass="entr" presetSubtype="0" fill="hold" nodeType="withEffect">
                                  <p:stCondLst>
                                    <p:cond delay="0"/>
                                  </p:stCondLst>
                                  <p:childTnLst>
                                    <p:set>
                                      <p:cBhvr>
                                        <p:cTn id="52"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3" fill="hold" display="0">
                  <p:stCondLst>
                    <p:cond delay="indefinite"/>
                  </p:stCondLst>
                  <p:endCondLst>
                    <p:cond evt="onStopAudio" delay="0">
                      <p:tgtEl>
                        <p:sldTgt/>
                      </p:tgtEl>
                    </p:cond>
                  </p:endCondLst>
                </p:cTn>
                <p:tgtEl>
                  <p:spTgt spid="45"/>
                </p:tgtEl>
              </p:cMediaNode>
            </p:audio>
          </p:childTnLst>
        </p:cTn>
      </p:par>
    </p:tnLst>
    <p:bldLst>
      <p:bldP spid="32" grpId="0" animBg="1"/>
      <p:bldP spid="33" grpId="0" animBg="1"/>
      <p:bldP spid="34" grpId="0" animBg="1"/>
      <p:bldP spid="35" grpId="0" animBg="1"/>
      <p:bldP spid="36" grpId="0" animBg="1"/>
      <p:bldP spid="37" grpId="0" animBg="1"/>
      <p:bldP spid="40" grpId="0" animBg="1"/>
      <p:bldP spid="4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plane through three points</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Thus, a vector representation of the plane is</a:t>
            </a:r>
          </a:p>
          <a:p>
            <a:endParaRPr lang="en-US" dirty="0"/>
          </a:p>
          <a:p>
            <a:endParaRPr lang="en-US" dirty="0"/>
          </a:p>
          <a:p>
            <a:pPr lvl="1"/>
            <a:r>
              <a:rPr lang="en-US" dirty="0"/>
              <a:t>We can use        to find an equation of the plane</a:t>
            </a:r>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8</a:t>
            </a:fld>
            <a:endParaRPr lang="en-CA"/>
          </a:p>
        </p:txBody>
      </p:sp>
      <p:graphicFrame>
        <p:nvGraphicFramePr>
          <p:cNvPr id="15" name="Object 14">
            <a:extLst>
              <a:ext uri="{FF2B5EF4-FFF2-40B4-BE49-F238E27FC236}">
                <a16:creationId xmlns:a16="http://schemas.microsoft.com/office/drawing/2014/main" id="{56070B4E-9D10-4E1F-9089-30521778D593}"/>
              </a:ext>
            </a:extLst>
          </p:cNvPr>
          <p:cNvGraphicFramePr>
            <a:graphicFrameLocks noChangeAspect="1"/>
          </p:cNvGraphicFramePr>
          <p:nvPr>
            <p:extLst>
              <p:ext uri="{D42A27DB-BD31-4B8C-83A1-F6EECF244321}">
                <p14:modId xmlns:p14="http://schemas.microsoft.com/office/powerpoint/2010/main" val="3537010778"/>
              </p:ext>
            </p:extLst>
          </p:nvPr>
        </p:nvGraphicFramePr>
        <p:xfrm>
          <a:off x="3593306" y="2092325"/>
          <a:ext cx="1957387" cy="458787"/>
        </p:xfrm>
        <a:graphic>
          <a:graphicData uri="http://schemas.openxmlformats.org/presentationml/2006/ole">
            <mc:AlternateContent xmlns:mc="http://schemas.openxmlformats.org/markup-compatibility/2006">
              <mc:Choice xmlns:v="urn:schemas-microsoft-com:vml" Requires="v">
                <p:oleObj name="Equation" r:id="rId5" imgW="812520" imgH="190440" progId="Equation.DSMT4">
                  <p:embed/>
                </p:oleObj>
              </mc:Choice>
              <mc:Fallback>
                <p:oleObj name="Equation" r:id="rId5" imgW="812520" imgH="190440" progId="Equation.DSMT4">
                  <p:embed/>
                  <p:pic>
                    <p:nvPicPr>
                      <p:cNvPr id="14" name="Object 13">
                        <a:extLst>
                          <a:ext uri="{FF2B5EF4-FFF2-40B4-BE49-F238E27FC236}">
                            <a16:creationId xmlns:a16="http://schemas.microsoft.com/office/drawing/2014/main" id="{706A416A-6FC3-4F9D-85C2-348D8E98E11B}"/>
                          </a:ext>
                        </a:extLst>
                      </p:cNvPr>
                      <p:cNvPicPr/>
                      <p:nvPr/>
                    </p:nvPicPr>
                    <p:blipFill>
                      <a:blip r:embed="rId6"/>
                      <a:stretch>
                        <a:fillRect/>
                      </a:stretch>
                    </p:blipFill>
                    <p:spPr>
                      <a:xfrm>
                        <a:off x="3593306" y="2092325"/>
                        <a:ext cx="1957387" cy="458787"/>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97D4646A-E816-4B56-8AD5-2958B5804833}"/>
              </a:ext>
            </a:extLst>
          </p:cNvPr>
          <p:cNvGraphicFramePr>
            <a:graphicFrameLocks noChangeAspect="1"/>
          </p:cNvGraphicFramePr>
          <p:nvPr>
            <p:extLst>
              <p:ext uri="{D42A27DB-BD31-4B8C-83A1-F6EECF244321}">
                <p14:modId xmlns:p14="http://schemas.microsoft.com/office/powerpoint/2010/main" val="2248615135"/>
              </p:ext>
            </p:extLst>
          </p:nvPr>
        </p:nvGraphicFramePr>
        <p:xfrm>
          <a:off x="2659203" y="2825752"/>
          <a:ext cx="428625" cy="457200"/>
        </p:xfrm>
        <a:graphic>
          <a:graphicData uri="http://schemas.openxmlformats.org/presentationml/2006/ole">
            <mc:AlternateContent xmlns:mc="http://schemas.openxmlformats.org/markup-compatibility/2006">
              <mc:Choice xmlns:v="urn:schemas-microsoft-com:vml" Requires="v">
                <p:oleObj name="Equation" r:id="rId7" imgW="177480" imgH="190440" progId="Equation.DSMT4">
                  <p:embed/>
                </p:oleObj>
              </mc:Choice>
              <mc:Fallback>
                <p:oleObj name="Equation" r:id="rId7" imgW="177480" imgH="190440" progId="Equation.DSMT4">
                  <p:embed/>
                  <p:pic>
                    <p:nvPicPr>
                      <p:cNvPr id="14" name="Object 13">
                        <a:extLst>
                          <a:ext uri="{FF2B5EF4-FFF2-40B4-BE49-F238E27FC236}">
                            <a16:creationId xmlns:a16="http://schemas.microsoft.com/office/drawing/2014/main" id="{706A416A-6FC3-4F9D-85C2-348D8E98E11B}"/>
                          </a:ext>
                        </a:extLst>
                      </p:cNvPr>
                      <p:cNvPicPr/>
                      <p:nvPr/>
                    </p:nvPicPr>
                    <p:blipFill>
                      <a:blip r:embed="rId8"/>
                      <a:stretch>
                        <a:fillRect/>
                      </a:stretch>
                    </p:blipFill>
                    <p:spPr>
                      <a:xfrm>
                        <a:off x="2659203" y="2825752"/>
                        <a:ext cx="428625" cy="457200"/>
                      </a:xfrm>
                      <a:prstGeom prst="rect">
                        <a:avLst/>
                      </a:prstGeom>
                    </p:spPr>
                  </p:pic>
                </p:oleObj>
              </mc:Fallback>
            </mc:AlternateContent>
          </a:graphicData>
        </a:graphic>
      </p:graphicFrame>
      <p:pic>
        <p:nvPicPr>
          <p:cNvPr id="6" name="Audio 5">
            <a:hlinkClick r:id="" action="ppaction://media"/>
            <a:extLst>
              <a:ext uri="{FF2B5EF4-FFF2-40B4-BE49-F238E27FC236}">
                <a16:creationId xmlns:a16="http://schemas.microsoft.com/office/drawing/2014/main" id="{D41B0679-5CB0-4F43-8C07-3CB5499BFB7B}"/>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572887769"/>
      </p:ext>
    </p:extLst>
  </p:cSld>
  <p:clrMapOvr>
    <a:masterClrMapping/>
  </p:clrMapOvr>
  <mc:AlternateContent xmlns:mc="http://schemas.openxmlformats.org/markup-compatibility/2006">
    <mc:Choice xmlns:p14="http://schemas.microsoft.com/office/powerpoint/2010/main" Requires="p14">
      <p:transition spd="slow" p14:dur="2000" advTm="24625"/>
    </mc:Choice>
    <mc:Fallback>
      <p:transition spd="slow" advTm="246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Almost collinear</a:t>
            </a:r>
            <a:endParaRPr lang="en-CA" b="1" dirty="0"/>
          </a:p>
        </p:txBody>
      </p:sp>
      <p:sp>
        <p:nvSpPr>
          <p:cNvPr id="3" name="Content Placeholder 2"/>
          <p:cNvSpPr>
            <a:spLocks noGrp="1"/>
          </p:cNvSpPr>
          <p:nvPr>
            <p:ph idx="1"/>
          </p:nvPr>
        </p:nvSpPr>
        <p:spPr>
          <a:xfrm>
            <a:off x="457200" y="1600200"/>
            <a:ext cx="8032044" cy="4525963"/>
          </a:xfrm>
        </p:spPr>
        <p:txBody>
          <a:bodyPr/>
          <a:lstStyle/>
          <a:p>
            <a:r>
              <a:rPr lang="en-US" dirty="0"/>
              <a:t>Suppose we have three points that are not collinear,</a:t>
            </a:r>
            <a:br>
              <a:rPr lang="en-US" dirty="0"/>
            </a:br>
            <a:r>
              <a:rPr lang="en-US" dirty="0"/>
              <a:t>	but that are very close to being collinear</a:t>
            </a:r>
          </a:p>
          <a:p>
            <a:pPr lvl="1"/>
            <a:r>
              <a:rPr lang="en-US" dirty="0">
                <a:latin typeface="Times New Roman" panose="02020603050405020304" pitchFamily="18" charset="0"/>
              </a:rPr>
              <a:t>For example,                         would suggest two points are very close to each other </a:t>
            </a:r>
          </a:p>
          <a:p>
            <a:pPr lvl="1"/>
            <a:r>
              <a:rPr lang="en-US" dirty="0"/>
              <a:t>Issue: </a:t>
            </a:r>
            <a:r>
              <a:rPr lang="en-US" b="1" dirty="0"/>
              <a:t>v</a:t>
            </a:r>
            <a:r>
              <a:rPr lang="en-US" baseline="-25000" dirty="0"/>
              <a:t>1</a:t>
            </a:r>
            <a:r>
              <a:rPr lang="en-US" dirty="0"/>
              <a:t> and </a:t>
            </a:r>
            <a:r>
              <a:rPr lang="en-US" b="1" dirty="0"/>
              <a:t>v</a:t>
            </a:r>
            <a:r>
              <a:rPr lang="en-US" baseline="-25000" dirty="0"/>
              <a:t>2</a:t>
            </a:r>
            <a:r>
              <a:rPr lang="en-US" dirty="0"/>
              <a:t> may be almost parallel</a:t>
            </a:r>
          </a:p>
          <a:p>
            <a:pPr lvl="1"/>
            <a:r>
              <a:rPr lang="en-US" dirty="0">
                <a:latin typeface="Times New Roman" panose="02020603050405020304" pitchFamily="18" charset="0"/>
              </a:rPr>
              <a:t>We could calculate the cross product of these two vectors,</a:t>
            </a:r>
            <a:br>
              <a:rPr lang="en-US" dirty="0">
                <a:latin typeface="Times New Roman" panose="02020603050405020304" pitchFamily="18" charset="0"/>
              </a:rPr>
            </a:br>
            <a:r>
              <a:rPr lang="en-US" dirty="0">
                <a:latin typeface="Times New Roman" panose="02020603050405020304" pitchFamily="18" charset="0"/>
              </a:rPr>
              <a:t>	and if </a:t>
            </a:r>
          </a:p>
          <a:p>
            <a:pPr lvl="1"/>
            <a:r>
              <a:rPr lang="en-US" dirty="0">
                <a:latin typeface="Times New Roman" panose="02020603050405020304" pitchFamily="18" charset="0"/>
              </a:rPr>
              <a:t>In either case, this will result in a high likelihood of any error being magnified, so it would be appropriate to declare the points </a:t>
            </a:r>
            <a:r>
              <a:rPr lang="en-US" i="1" dirty="0">
                <a:latin typeface="Times New Roman" panose="02020603050405020304" pitchFamily="18" charset="0"/>
              </a:rPr>
              <a:t>essentially </a:t>
            </a:r>
            <a:r>
              <a:rPr lang="en-US" dirty="0">
                <a:latin typeface="Times New Roman" panose="02020603050405020304" pitchFamily="18" charset="0"/>
              </a:rPr>
              <a:t>collinear and try to find a different point in the plane</a:t>
            </a:r>
            <a:endParaRPr lang="en-US" dirty="0"/>
          </a:p>
        </p:txBody>
      </p:sp>
      <p:sp>
        <p:nvSpPr>
          <p:cNvPr id="4" name="Footer Placeholder 3"/>
          <p:cNvSpPr>
            <a:spLocks noGrp="1"/>
          </p:cNvSpPr>
          <p:nvPr>
            <p:ph type="ftr" sz="quarter" idx="11"/>
          </p:nvPr>
        </p:nvSpPr>
        <p:spPr/>
        <p:txBody>
          <a:bodyPr/>
          <a:lstStyle/>
          <a:p>
            <a:r>
              <a:rPr lang="en-US"/>
              <a:t>Finding the plane through three points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graphicFrame>
        <p:nvGraphicFramePr>
          <p:cNvPr id="8" name="Object 7">
            <a:extLst>
              <a:ext uri="{FF2B5EF4-FFF2-40B4-BE49-F238E27FC236}">
                <a16:creationId xmlns:a16="http://schemas.microsoft.com/office/drawing/2014/main" id="{BA2AF867-2DB3-4D6C-814F-D22763D7FD33}"/>
              </a:ext>
            </a:extLst>
          </p:cNvPr>
          <p:cNvGraphicFramePr>
            <a:graphicFrameLocks noChangeAspect="1"/>
          </p:cNvGraphicFramePr>
          <p:nvPr>
            <p:extLst>
              <p:ext uri="{D42A27DB-BD31-4B8C-83A1-F6EECF244321}">
                <p14:modId xmlns:p14="http://schemas.microsoft.com/office/powerpoint/2010/main" val="2294862880"/>
              </p:ext>
            </p:extLst>
          </p:nvPr>
        </p:nvGraphicFramePr>
        <p:xfrm>
          <a:off x="2142788" y="3739730"/>
          <a:ext cx="2639580" cy="473364"/>
        </p:xfrm>
        <a:graphic>
          <a:graphicData uri="http://schemas.openxmlformats.org/presentationml/2006/ole">
            <mc:AlternateContent xmlns:mc="http://schemas.openxmlformats.org/markup-compatibility/2006">
              <mc:Choice xmlns:v="urn:schemas-microsoft-com:vml" Requires="v">
                <p:oleObj name="Equation" r:id="rId5" imgW="1206360" imgH="215640" progId="Equation.DSMT4">
                  <p:embed/>
                </p:oleObj>
              </mc:Choice>
              <mc:Fallback>
                <p:oleObj name="Equation" r:id="rId5" imgW="1206360" imgH="215640" progId="Equation.DSMT4">
                  <p:embed/>
                  <p:pic>
                    <p:nvPicPr>
                      <p:cNvPr id="15" name="Object 14">
                        <a:extLst>
                          <a:ext uri="{FF2B5EF4-FFF2-40B4-BE49-F238E27FC236}">
                            <a16:creationId xmlns:a16="http://schemas.microsoft.com/office/drawing/2014/main" id="{56070B4E-9D10-4E1F-9089-30521778D593}"/>
                          </a:ext>
                        </a:extLst>
                      </p:cNvPr>
                      <p:cNvPicPr/>
                      <p:nvPr/>
                    </p:nvPicPr>
                    <p:blipFill>
                      <a:blip r:embed="rId6"/>
                      <a:stretch>
                        <a:fillRect/>
                      </a:stretch>
                    </p:blipFill>
                    <p:spPr>
                      <a:xfrm>
                        <a:off x="2142788" y="3739730"/>
                        <a:ext cx="2639580" cy="473364"/>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8481096B-9195-441F-BAA8-17280C45BB70}"/>
              </a:ext>
            </a:extLst>
          </p:cNvPr>
          <p:cNvGraphicFramePr>
            <a:graphicFrameLocks noChangeAspect="1"/>
          </p:cNvGraphicFramePr>
          <p:nvPr>
            <p:extLst>
              <p:ext uri="{D42A27DB-BD31-4B8C-83A1-F6EECF244321}">
                <p14:modId xmlns:p14="http://schemas.microsoft.com/office/powerpoint/2010/main" val="1925267516"/>
              </p:ext>
            </p:extLst>
          </p:nvPr>
        </p:nvGraphicFramePr>
        <p:xfrm>
          <a:off x="2795587" y="2305842"/>
          <a:ext cx="1557337" cy="474663"/>
        </p:xfrm>
        <a:graphic>
          <a:graphicData uri="http://schemas.openxmlformats.org/presentationml/2006/ole">
            <mc:AlternateContent xmlns:mc="http://schemas.openxmlformats.org/markup-compatibility/2006">
              <mc:Choice xmlns:v="urn:schemas-microsoft-com:vml" Requires="v">
                <p:oleObj name="Equation" r:id="rId7" imgW="711000" imgH="215640" progId="Equation.DSMT4">
                  <p:embed/>
                </p:oleObj>
              </mc:Choice>
              <mc:Fallback>
                <p:oleObj name="Equation" r:id="rId7" imgW="711000" imgH="215640" progId="Equation.DSMT4">
                  <p:embed/>
                  <p:pic>
                    <p:nvPicPr>
                      <p:cNvPr id="8" name="Object 7">
                        <a:extLst>
                          <a:ext uri="{FF2B5EF4-FFF2-40B4-BE49-F238E27FC236}">
                            <a16:creationId xmlns:a16="http://schemas.microsoft.com/office/drawing/2014/main" id="{BA2AF867-2DB3-4D6C-814F-D22763D7FD33}"/>
                          </a:ext>
                        </a:extLst>
                      </p:cNvPr>
                      <p:cNvPicPr/>
                      <p:nvPr/>
                    </p:nvPicPr>
                    <p:blipFill>
                      <a:blip r:embed="rId8"/>
                      <a:stretch>
                        <a:fillRect/>
                      </a:stretch>
                    </p:blipFill>
                    <p:spPr>
                      <a:xfrm>
                        <a:off x="2795587" y="2305842"/>
                        <a:ext cx="1557337" cy="474663"/>
                      </a:xfrm>
                      <a:prstGeom prst="rect">
                        <a:avLst/>
                      </a:prstGeom>
                    </p:spPr>
                  </p:pic>
                </p:oleObj>
              </mc:Fallback>
            </mc:AlternateContent>
          </a:graphicData>
        </a:graphic>
      </p:graphicFrame>
      <p:pic>
        <p:nvPicPr>
          <p:cNvPr id="13" name="Audio 12">
            <a:hlinkClick r:id="" action="ppaction://media"/>
            <a:extLst>
              <a:ext uri="{FF2B5EF4-FFF2-40B4-BE49-F238E27FC236}">
                <a16:creationId xmlns:a16="http://schemas.microsoft.com/office/drawing/2014/main" id="{86C1C19F-49D7-4BCF-9528-080B0ED9C598}"/>
              </a:ext>
            </a:extLst>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357620322"/>
      </p:ext>
    </p:extLst>
  </p:cSld>
  <p:clrMapOvr>
    <a:masterClrMapping/>
  </p:clrMapOvr>
  <mc:AlternateContent xmlns:mc="http://schemas.openxmlformats.org/markup-compatibility/2006">
    <mc:Choice xmlns:p14="http://schemas.microsoft.com/office/powerpoint/2010/main" Requires="p14">
      <p:transition spd="slow" p14:dur="2000" advTm="96591"/>
    </mc:Choice>
    <mc:Fallback>
      <p:transition spd="slow" advTm="9659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3"/>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8.2|11.6"/>
</p:tagLst>
</file>

<file path=ppt/tags/tag2.xml><?xml version="1.0" encoding="utf-8"?>
<p:tagLst xmlns:a="http://schemas.openxmlformats.org/drawingml/2006/main" xmlns:r="http://schemas.openxmlformats.org/officeDocument/2006/relationships" xmlns:p="http://schemas.openxmlformats.org/presentationml/2006/main">
  <p:tag name="TIMING" val="|7.8|11.3|5"/>
</p:tagLst>
</file>

<file path=ppt/tags/tag3.xml><?xml version="1.0" encoding="utf-8"?>
<p:tagLst xmlns:a="http://schemas.openxmlformats.org/drawingml/2006/main" xmlns:r="http://schemas.openxmlformats.org/officeDocument/2006/relationships" xmlns:p="http://schemas.openxmlformats.org/presentationml/2006/main">
  <p:tag name="TIMING" val="|6.1|14.2|3.2"/>
</p:tagLst>
</file>

<file path=ppt/tags/tag4.xml><?xml version="1.0" encoding="utf-8"?>
<p:tagLst xmlns:a="http://schemas.openxmlformats.org/drawingml/2006/main" xmlns:r="http://schemas.openxmlformats.org/officeDocument/2006/relationships" xmlns:p="http://schemas.openxmlformats.org/presentationml/2006/main">
  <p:tag name="TIMING" val="|19.2|5.7|3.9|4.5"/>
</p:tagLst>
</file>

<file path=ppt/tags/tag5.xml><?xml version="1.0" encoding="utf-8"?>
<p:tagLst xmlns:a="http://schemas.openxmlformats.org/drawingml/2006/main" xmlns:r="http://schemas.openxmlformats.org/officeDocument/2006/relationships" xmlns:p="http://schemas.openxmlformats.org/presentationml/2006/main">
  <p:tag name="TIMING" val="|16.6|1.5|2.5|6.4|14.1"/>
</p:tagLst>
</file>

<file path=ppt/tags/tag6.xml><?xml version="1.0" encoding="utf-8"?>
<p:tagLst xmlns:a="http://schemas.openxmlformats.org/drawingml/2006/main" xmlns:r="http://schemas.openxmlformats.org/officeDocument/2006/relationships" xmlns:p="http://schemas.openxmlformats.org/presentationml/2006/main">
  <p:tag name="TIMING" val="|17.6"/>
</p:tagLst>
</file>

<file path=ppt/tags/tag7.xml><?xml version="1.0" encoding="utf-8"?>
<p:tagLst xmlns:a="http://schemas.openxmlformats.org/drawingml/2006/main" xmlns:r="http://schemas.openxmlformats.org/officeDocument/2006/relationships" xmlns:p="http://schemas.openxmlformats.org/presentationml/2006/main">
  <p:tag name="TIMING" val="|11.5|38.7|12.7|21.4"/>
</p:tagLst>
</file>

<file path=ppt/tags/tag8.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50409</TotalTime>
  <Words>679</Words>
  <Application>Microsoft Office PowerPoint</Application>
  <PresentationFormat>On-screen Show (4:3)</PresentationFormat>
  <Paragraphs>78</Paragraphs>
  <Slides>14</Slides>
  <Notes>0</Notes>
  <HiddenSlides>0</HiddenSlides>
  <MMClips>14</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4" baseType="lpstr">
      <vt:lpstr>Arial</vt:lpstr>
      <vt:lpstr>Bookman Old Style</vt:lpstr>
      <vt:lpstr>Calibri</vt:lpstr>
      <vt:lpstr>Cambria</vt:lpstr>
      <vt:lpstr>Consolas</vt:lpstr>
      <vt:lpstr>Constantia</vt:lpstr>
      <vt:lpstr>Georgia</vt:lpstr>
      <vt:lpstr>Times New Roman</vt:lpstr>
      <vt:lpstr>Office Theme</vt:lpstr>
      <vt:lpstr>MathType 6.0 Equation</vt:lpstr>
      <vt:lpstr>7.7 Finding the plane through three points</vt:lpstr>
      <vt:lpstr>Introduction</vt:lpstr>
      <vt:lpstr>A plane through three points</vt:lpstr>
      <vt:lpstr>A plane through three points</vt:lpstr>
      <vt:lpstr>A plane through three points</vt:lpstr>
      <vt:lpstr>A plane through three points</vt:lpstr>
      <vt:lpstr>A plane through three points</vt:lpstr>
      <vt:lpstr>A plane through three points</vt:lpstr>
      <vt:lpstr>Almost collinear</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Harder</cp:lastModifiedBy>
  <cp:revision>1225</cp:revision>
  <dcterms:created xsi:type="dcterms:W3CDTF">2020-04-30T19:27:29Z</dcterms:created>
  <dcterms:modified xsi:type="dcterms:W3CDTF">2021-07-27T19:13:07Z</dcterms:modified>
</cp:coreProperties>
</file>